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8"/>
  </p:notesMasterIdLst>
  <p:sldIdLst>
    <p:sldId id="256" r:id="rId2"/>
    <p:sldId id="257" r:id="rId3"/>
    <p:sldId id="293" r:id="rId4"/>
    <p:sldId id="301" r:id="rId5"/>
    <p:sldId id="335" r:id="rId6"/>
    <p:sldId id="303" r:id="rId7"/>
    <p:sldId id="294" r:id="rId8"/>
    <p:sldId id="304" r:id="rId9"/>
    <p:sldId id="295" r:id="rId10"/>
    <p:sldId id="296" r:id="rId11"/>
    <p:sldId id="297" r:id="rId12"/>
    <p:sldId id="338" r:id="rId13"/>
    <p:sldId id="306" r:id="rId14"/>
    <p:sldId id="334" r:id="rId15"/>
    <p:sldId id="309" r:id="rId16"/>
    <p:sldId id="263" r:id="rId17"/>
    <p:sldId id="298" r:id="rId18"/>
    <p:sldId id="310" r:id="rId19"/>
    <p:sldId id="284" r:id="rId20"/>
    <p:sldId id="312" r:id="rId21"/>
    <p:sldId id="315" r:id="rId22"/>
    <p:sldId id="299" r:id="rId23"/>
    <p:sldId id="316" r:id="rId24"/>
    <p:sldId id="317" r:id="rId25"/>
    <p:sldId id="318" r:id="rId26"/>
    <p:sldId id="336" r:id="rId27"/>
    <p:sldId id="319" r:id="rId28"/>
    <p:sldId id="333" r:id="rId29"/>
    <p:sldId id="321" r:id="rId30"/>
    <p:sldId id="300" r:id="rId31"/>
    <p:sldId id="322" r:id="rId32"/>
    <p:sldId id="337" r:id="rId33"/>
    <p:sldId id="324" r:id="rId34"/>
    <p:sldId id="329" r:id="rId35"/>
    <p:sldId id="331" r:id="rId36"/>
    <p:sldId id="33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5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eeta srinivasan" initials="ss" lastIdx="10" clrIdx="0">
    <p:extLst>
      <p:ext uri="{19B8F6BF-5375-455C-9EA6-DF929625EA0E}">
        <p15:presenceInfo xmlns:p15="http://schemas.microsoft.com/office/powerpoint/2012/main" userId="ae16b587ac2706cb" providerId="Windows Live"/>
      </p:ext>
    </p:extLst>
  </p:cmAuthor>
  <p:cmAuthor id="2" name="Stephen Ryan" initials="SR" lastIdx="1" clrIdx="1">
    <p:extLst>
      <p:ext uri="{19B8F6BF-5375-455C-9EA6-DF929625EA0E}">
        <p15:presenceInfo xmlns:p15="http://schemas.microsoft.com/office/powerpoint/2012/main" userId="5cde2c50bafb62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5C903-47D5-4A3B-BA94-B45BDB6A3279}" v="119" dt="2025-06-30T12:36:09.795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663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wit Pongpipat" userId="e4e89398b2d29ff1" providerId="LiveId" clId="{F2C5C903-47D5-4A3B-BA94-B45BDB6A3279}"/>
    <pc:docChg chg="undo custSel addSld delSld modSld">
      <pc:chgData name="Prawit Pongpipat" userId="e4e89398b2d29ff1" providerId="LiveId" clId="{F2C5C903-47D5-4A3B-BA94-B45BDB6A3279}" dt="2025-06-30T12:36:09.795" v="1347"/>
      <pc:docMkLst>
        <pc:docMk/>
      </pc:docMkLst>
      <pc:sldChg chg="addSp delSp modSp mod">
        <pc:chgData name="Prawit Pongpipat" userId="e4e89398b2d29ff1" providerId="LiveId" clId="{F2C5C903-47D5-4A3B-BA94-B45BDB6A3279}" dt="2025-06-30T11:51:41.804" v="93" actId="1076"/>
        <pc:sldMkLst>
          <pc:docMk/>
          <pc:sldMk cId="2931476068" sldId="256"/>
        </pc:sldMkLst>
        <pc:spChg chg="mod">
          <ac:chgData name="Prawit Pongpipat" userId="e4e89398b2d29ff1" providerId="LiveId" clId="{F2C5C903-47D5-4A3B-BA94-B45BDB6A3279}" dt="2025-06-30T11:51:09.238" v="86" actId="1076"/>
          <ac:spMkLst>
            <pc:docMk/>
            <pc:sldMk cId="2931476068" sldId="256"/>
            <ac:spMk id="2" creationId="{E728A2CB-4C34-B1C3-BCA2-B7D7966EB811}"/>
          </ac:spMkLst>
        </pc:spChg>
        <pc:spChg chg="mod">
          <ac:chgData name="Prawit Pongpipat" userId="e4e89398b2d29ff1" providerId="LiveId" clId="{F2C5C903-47D5-4A3B-BA94-B45BDB6A3279}" dt="2025-06-30T11:51:41.804" v="93" actId="1076"/>
          <ac:spMkLst>
            <pc:docMk/>
            <pc:sldMk cId="2931476068" sldId="256"/>
            <ac:spMk id="3" creationId="{195C9D9B-29FB-BA59-D1D5-D7213551ADCF}"/>
          </ac:spMkLst>
        </pc:spChg>
        <pc:picChg chg="add mod">
          <ac:chgData name="Prawit Pongpipat" userId="e4e89398b2d29ff1" providerId="LiveId" clId="{F2C5C903-47D5-4A3B-BA94-B45BDB6A3279}" dt="2025-06-30T11:50:53.826" v="84" actId="732"/>
          <ac:picMkLst>
            <pc:docMk/>
            <pc:sldMk cId="2931476068" sldId="256"/>
            <ac:picMk id="1026" creationId="{9100151B-30BB-3438-95B8-E6A43C68EEFE}"/>
          </ac:picMkLst>
        </pc:picChg>
        <pc:picChg chg="del">
          <ac:chgData name="Prawit Pongpipat" userId="e4e89398b2d29ff1" providerId="LiveId" clId="{F2C5C903-47D5-4A3B-BA94-B45BDB6A3279}" dt="2025-06-30T11:49:55.415" v="71" actId="478"/>
          <ac:picMkLst>
            <pc:docMk/>
            <pc:sldMk cId="2931476068" sldId="256"/>
            <ac:picMk id="1028" creationId="{773423C6-7FDD-BCD0-407C-1EF070DF0FA8}"/>
          </ac:picMkLst>
        </pc:picChg>
      </pc:sldChg>
      <pc:sldChg chg="addSp modSp mod">
        <pc:chgData name="Prawit Pongpipat" userId="e4e89398b2d29ff1" providerId="LiveId" clId="{F2C5C903-47D5-4A3B-BA94-B45BDB6A3279}" dt="2025-06-30T12:15:16.859" v="911" actId="14100"/>
        <pc:sldMkLst>
          <pc:docMk/>
          <pc:sldMk cId="259869774" sldId="263"/>
        </pc:sldMkLst>
        <pc:graphicFrameChg chg="mod">
          <ac:chgData name="Prawit Pongpipat" userId="e4e89398b2d29ff1" providerId="LiveId" clId="{F2C5C903-47D5-4A3B-BA94-B45BDB6A3279}" dt="2025-06-30T12:14:51.253" v="898"/>
          <ac:graphicFrameMkLst>
            <pc:docMk/>
            <pc:sldMk cId="259869774" sldId="263"/>
            <ac:graphicFrameMk id="2" creationId="{C73C67A0-CA37-7BDC-9827-238BBD79F59F}"/>
          </ac:graphicFrameMkLst>
        </pc:graphicFrameChg>
        <pc:picChg chg="add mod">
          <ac:chgData name="Prawit Pongpipat" userId="e4e89398b2d29ff1" providerId="LiveId" clId="{F2C5C903-47D5-4A3B-BA94-B45BDB6A3279}" dt="2025-06-30T12:14:25.112" v="886" actId="1076"/>
          <ac:picMkLst>
            <pc:docMk/>
            <pc:sldMk cId="259869774" sldId="263"/>
            <ac:picMk id="3" creationId="{228C5C87-33CF-AD62-A4EC-4C1065B24090}"/>
          </ac:picMkLst>
        </pc:picChg>
        <pc:picChg chg="add mod">
          <ac:chgData name="Prawit Pongpipat" userId="e4e89398b2d29ff1" providerId="LiveId" clId="{F2C5C903-47D5-4A3B-BA94-B45BDB6A3279}" dt="2025-06-30T12:14:31.533" v="891" actId="1076"/>
          <ac:picMkLst>
            <pc:docMk/>
            <pc:sldMk cId="259869774" sldId="263"/>
            <ac:picMk id="5" creationId="{CDA80F61-DA90-D122-2733-FFDE0FC0343C}"/>
          </ac:picMkLst>
        </pc:picChg>
        <pc:picChg chg="add mod">
          <ac:chgData name="Prawit Pongpipat" userId="e4e89398b2d29ff1" providerId="LiveId" clId="{F2C5C903-47D5-4A3B-BA94-B45BDB6A3279}" dt="2025-06-30T12:14:39.736" v="895" actId="1076"/>
          <ac:picMkLst>
            <pc:docMk/>
            <pc:sldMk cId="259869774" sldId="263"/>
            <ac:picMk id="6" creationId="{77813478-58FE-030B-8AA4-61053D91BC2F}"/>
          </ac:picMkLst>
        </pc:picChg>
        <pc:picChg chg="add mod">
          <ac:chgData name="Prawit Pongpipat" userId="e4e89398b2d29ff1" providerId="LiveId" clId="{F2C5C903-47D5-4A3B-BA94-B45BDB6A3279}" dt="2025-06-30T12:14:59.750" v="902" actId="14100"/>
          <ac:picMkLst>
            <pc:docMk/>
            <pc:sldMk cId="259869774" sldId="263"/>
            <ac:picMk id="7" creationId="{CE9FC686-891E-E76B-C493-A6F0F2681077}"/>
          </ac:picMkLst>
        </pc:picChg>
        <pc:picChg chg="add mod">
          <ac:chgData name="Prawit Pongpipat" userId="e4e89398b2d29ff1" providerId="LiveId" clId="{F2C5C903-47D5-4A3B-BA94-B45BDB6A3279}" dt="2025-06-30T12:15:07.107" v="906" actId="1076"/>
          <ac:picMkLst>
            <pc:docMk/>
            <pc:sldMk cId="259869774" sldId="263"/>
            <ac:picMk id="8" creationId="{921B3E4A-4300-DA08-9DC3-93503A2B99F2}"/>
          </ac:picMkLst>
        </pc:picChg>
        <pc:picChg chg="add mod">
          <ac:chgData name="Prawit Pongpipat" userId="e4e89398b2d29ff1" providerId="LiveId" clId="{F2C5C903-47D5-4A3B-BA94-B45BDB6A3279}" dt="2025-06-30T12:15:16.859" v="911" actId="14100"/>
          <ac:picMkLst>
            <pc:docMk/>
            <pc:sldMk cId="259869774" sldId="263"/>
            <ac:picMk id="9" creationId="{6ABA565F-FD99-9047-3DC0-061F5BD62F7E}"/>
          </ac:picMkLst>
        </pc:picChg>
      </pc:sldChg>
      <pc:sldChg chg="del">
        <pc:chgData name="Prawit Pongpipat" userId="e4e89398b2d29ff1" providerId="LiveId" clId="{F2C5C903-47D5-4A3B-BA94-B45BDB6A3279}" dt="2025-06-30T11:47:52.164" v="0" actId="47"/>
        <pc:sldMkLst>
          <pc:docMk/>
          <pc:sldMk cId="393974965" sldId="282"/>
        </pc:sldMkLst>
      </pc:sldChg>
      <pc:sldChg chg="addSp delSp modSp mod">
        <pc:chgData name="Prawit Pongpipat" userId="e4e89398b2d29ff1" providerId="LiveId" clId="{F2C5C903-47D5-4A3B-BA94-B45BDB6A3279}" dt="2025-06-30T12:18:30.825" v="945" actId="1076"/>
        <pc:sldMkLst>
          <pc:docMk/>
          <pc:sldMk cId="4263648874" sldId="284"/>
        </pc:sldMkLst>
        <pc:spChg chg="add del mod">
          <ac:chgData name="Prawit Pongpipat" userId="e4e89398b2d29ff1" providerId="LiveId" clId="{F2C5C903-47D5-4A3B-BA94-B45BDB6A3279}" dt="2025-06-30T12:18:20.081" v="941" actId="478"/>
          <ac:spMkLst>
            <pc:docMk/>
            <pc:sldMk cId="4263648874" sldId="284"/>
            <ac:spMk id="5" creationId="{AAB74240-66BC-EE67-65C3-C2694E5AB88E}"/>
          </ac:spMkLst>
        </pc:spChg>
        <pc:spChg chg="add del">
          <ac:chgData name="Prawit Pongpipat" userId="e4e89398b2d29ff1" providerId="LiveId" clId="{F2C5C903-47D5-4A3B-BA94-B45BDB6A3279}" dt="2025-06-30T12:18:02.334" v="937" actId="22"/>
          <ac:spMkLst>
            <pc:docMk/>
            <pc:sldMk cId="4263648874" sldId="284"/>
            <ac:spMk id="7" creationId="{0E1D90DE-C020-B95A-AE01-91B12783FA31}"/>
          </ac:spMkLst>
        </pc:spChg>
        <pc:picChg chg="add mod">
          <ac:chgData name="Prawit Pongpipat" userId="e4e89398b2d29ff1" providerId="LiveId" clId="{F2C5C903-47D5-4A3B-BA94-B45BDB6A3279}" dt="2025-06-30T12:18:26.564" v="943" actId="1076"/>
          <ac:picMkLst>
            <pc:docMk/>
            <pc:sldMk cId="4263648874" sldId="284"/>
            <ac:picMk id="8" creationId="{32A08386-FAE1-F776-93F0-8D817AA1FA0D}"/>
          </ac:picMkLst>
        </pc:picChg>
        <pc:picChg chg="add mod">
          <ac:chgData name="Prawit Pongpipat" userId="e4e89398b2d29ff1" providerId="LiveId" clId="{F2C5C903-47D5-4A3B-BA94-B45BDB6A3279}" dt="2025-06-30T12:18:30.825" v="945" actId="1076"/>
          <ac:picMkLst>
            <pc:docMk/>
            <pc:sldMk cId="4263648874" sldId="284"/>
            <ac:picMk id="9" creationId="{E6A85F44-3BAF-10AA-A363-8F4204ACF02D}"/>
          </ac:picMkLst>
        </pc:picChg>
      </pc:sldChg>
      <pc:sldChg chg="modSp mod">
        <pc:chgData name="Prawit Pongpipat" userId="e4e89398b2d29ff1" providerId="LiveId" clId="{F2C5C903-47D5-4A3B-BA94-B45BDB6A3279}" dt="2025-06-30T12:04:50.213" v="710" actId="2711"/>
        <pc:sldMkLst>
          <pc:docMk/>
          <pc:sldMk cId="3794788142" sldId="293"/>
        </pc:sldMkLst>
        <pc:spChg chg="mod">
          <ac:chgData name="Prawit Pongpipat" userId="e4e89398b2d29ff1" providerId="LiveId" clId="{F2C5C903-47D5-4A3B-BA94-B45BDB6A3279}" dt="2025-06-30T12:04:50.213" v="710" actId="2711"/>
          <ac:spMkLst>
            <pc:docMk/>
            <pc:sldMk cId="3794788142" sldId="293"/>
            <ac:spMk id="4" creationId="{3A795A40-AE40-B2DE-7347-4FA523A23703}"/>
          </ac:spMkLst>
        </pc:spChg>
      </pc:sldChg>
      <pc:sldChg chg="modSp mod">
        <pc:chgData name="Prawit Pongpipat" userId="e4e89398b2d29ff1" providerId="LiveId" clId="{F2C5C903-47D5-4A3B-BA94-B45BDB6A3279}" dt="2025-06-30T12:05:45.675" v="725" actId="207"/>
        <pc:sldMkLst>
          <pc:docMk/>
          <pc:sldMk cId="3268935219" sldId="294"/>
        </pc:sldMkLst>
        <pc:spChg chg="mod">
          <ac:chgData name="Prawit Pongpipat" userId="e4e89398b2d29ff1" providerId="LiveId" clId="{F2C5C903-47D5-4A3B-BA94-B45BDB6A3279}" dt="2025-06-30T12:05:45.675" v="725" actId="207"/>
          <ac:spMkLst>
            <pc:docMk/>
            <pc:sldMk cId="3268935219" sldId="294"/>
            <ac:spMk id="5" creationId="{28072E42-DDEE-F140-AB06-21CFED9B6549}"/>
          </ac:spMkLst>
        </pc:spChg>
      </pc:sldChg>
      <pc:sldChg chg="addSp delSp modSp mod">
        <pc:chgData name="Prawit Pongpipat" userId="e4e89398b2d29ff1" providerId="LiveId" clId="{F2C5C903-47D5-4A3B-BA94-B45BDB6A3279}" dt="2025-06-30T12:09:17.814" v="809" actId="1076"/>
        <pc:sldMkLst>
          <pc:docMk/>
          <pc:sldMk cId="505571676" sldId="295"/>
        </pc:sldMkLst>
        <pc:graphicFrameChg chg="del mod">
          <ac:chgData name="Prawit Pongpipat" userId="e4e89398b2d29ff1" providerId="LiveId" clId="{F2C5C903-47D5-4A3B-BA94-B45BDB6A3279}" dt="2025-06-30T12:07:32.308" v="769" actId="478"/>
          <ac:graphicFrameMkLst>
            <pc:docMk/>
            <pc:sldMk cId="505571676" sldId="295"/>
            <ac:graphicFrameMk id="2" creationId="{615174FA-00F2-00A6-A309-073144E111D6}"/>
          </ac:graphicFrameMkLst>
        </pc:graphicFrameChg>
        <pc:graphicFrameChg chg="add mod modGraphic">
          <ac:chgData name="Prawit Pongpipat" userId="e4e89398b2d29ff1" providerId="LiveId" clId="{F2C5C903-47D5-4A3B-BA94-B45BDB6A3279}" dt="2025-06-30T12:09:17.814" v="809" actId="1076"/>
          <ac:graphicFrameMkLst>
            <pc:docMk/>
            <pc:sldMk cId="505571676" sldId="295"/>
            <ac:graphicFrameMk id="3" creationId="{9621EF4B-006A-9BF2-A1AD-AF079FD58217}"/>
          </ac:graphicFrameMkLst>
        </pc:graphicFrameChg>
      </pc:sldChg>
      <pc:sldChg chg="addSp delSp modSp mod modClrScheme chgLayout">
        <pc:chgData name="Prawit Pongpipat" userId="e4e89398b2d29ff1" providerId="LiveId" clId="{F2C5C903-47D5-4A3B-BA94-B45BDB6A3279}" dt="2025-06-30T12:22:47.272" v="1015" actId="12385"/>
        <pc:sldMkLst>
          <pc:docMk/>
          <pc:sldMk cId="1338982588" sldId="296"/>
        </pc:sldMkLst>
        <pc:spChg chg="mod">
          <ac:chgData name="Prawit Pongpipat" userId="e4e89398b2d29ff1" providerId="LiveId" clId="{F2C5C903-47D5-4A3B-BA94-B45BDB6A3279}" dt="2025-06-30T12:09:50.268" v="812" actId="26606"/>
          <ac:spMkLst>
            <pc:docMk/>
            <pc:sldMk cId="1338982588" sldId="296"/>
            <ac:spMk id="4" creationId="{F15DC2DD-53EF-AD02-C14D-F3F37423A3C2}"/>
          </ac:spMkLst>
        </pc:spChg>
        <pc:spChg chg="del mod">
          <ac:chgData name="Prawit Pongpipat" userId="e4e89398b2d29ff1" providerId="LiveId" clId="{F2C5C903-47D5-4A3B-BA94-B45BDB6A3279}" dt="2025-06-30T12:11:28.968" v="830" actId="478"/>
          <ac:spMkLst>
            <pc:docMk/>
            <pc:sldMk cId="1338982588" sldId="296"/>
            <ac:spMk id="5" creationId="{28072E42-DDEE-F140-AB06-21CFED9B6549}"/>
          </ac:spMkLst>
        </pc:spChg>
        <pc:spChg chg="add del mod">
          <ac:chgData name="Prawit Pongpipat" userId="e4e89398b2d29ff1" providerId="LiveId" clId="{F2C5C903-47D5-4A3B-BA94-B45BDB6A3279}" dt="2025-06-30T12:11:30.259" v="831" actId="478"/>
          <ac:spMkLst>
            <pc:docMk/>
            <pc:sldMk cId="1338982588" sldId="296"/>
            <ac:spMk id="6" creationId="{0F255B50-DD93-5EC1-B27C-41D717A14C37}"/>
          </ac:spMkLst>
        </pc:spChg>
        <pc:graphicFrameChg chg="add mod modGraphic">
          <ac:chgData name="Prawit Pongpipat" userId="e4e89398b2d29ff1" providerId="LiveId" clId="{F2C5C903-47D5-4A3B-BA94-B45BDB6A3279}" dt="2025-06-30T12:22:47.272" v="1015" actId="12385"/>
          <ac:graphicFrameMkLst>
            <pc:docMk/>
            <pc:sldMk cId="1338982588" sldId="296"/>
            <ac:graphicFrameMk id="2" creationId="{3248CBA6-C08E-20A3-4861-B9E0408C4309}"/>
          </ac:graphicFrameMkLst>
        </pc:graphicFrameChg>
      </pc:sldChg>
      <pc:sldChg chg="modSp mod">
        <pc:chgData name="Prawit Pongpipat" userId="e4e89398b2d29ff1" providerId="LiveId" clId="{F2C5C903-47D5-4A3B-BA94-B45BDB6A3279}" dt="2025-06-30T12:12:10.034" v="844" actId="20577"/>
        <pc:sldMkLst>
          <pc:docMk/>
          <pc:sldMk cId="3282999451" sldId="297"/>
        </pc:sldMkLst>
        <pc:spChg chg="mod">
          <ac:chgData name="Prawit Pongpipat" userId="e4e89398b2d29ff1" providerId="LiveId" clId="{F2C5C903-47D5-4A3B-BA94-B45BDB6A3279}" dt="2025-06-30T12:12:10.034" v="844" actId="20577"/>
          <ac:spMkLst>
            <pc:docMk/>
            <pc:sldMk cId="3282999451" sldId="297"/>
            <ac:spMk id="5" creationId="{28072E42-DDEE-F140-AB06-21CFED9B6549}"/>
          </ac:spMkLst>
        </pc:spChg>
      </pc:sldChg>
      <pc:sldChg chg="addSp modSp mod">
        <pc:chgData name="Prawit Pongpipat" userId="e4e89398b2d29ff1" providerId="LiveId" clId="{F2C5C903-47D5-4A3B-BA94-B45BDB6A3279}" dt="2025-06-30T12:15:57.885" v="922" actId="1076"/>
        <pc:sldMkLst>
          <pc:docMk/>
          <pc:sldMk cId="1328201324" sldId="298"/>
        </pc:sldMkLst>
        <pc:spChg chg="add mod">
          <ac:chgData name="Prawit Pongpipat" userId="e4e89398b2d29ff1" providerId="LiveId" clId="{F2C5C903-47D5-4A3B-BA94-B45BDB6A3279}" dt="2025-06-30T12:15:55.083" v="920"/>
          <ac:spMkLst>
            <pc:docMk/>
            <pc:sldMk cId="1328201324" sldId="298"/>
            <ac:spMk id="7" creationId="{04A28BA6-F6BC-E134-FEE7-B1876128B4D9}"/>
          </ac:spMkLst>
        </pc:spChg>
        <pc:spChg chg="add mod">
          <ac:chgData name="Prawit Pongpipat" userId="e4e89398b2d29ff1" providerId="LiveId" clId="{F2C5C903-47D5-4A3B-BA94-B45BDB6A3279}" dt="2025-06-30T12:15:57.885" v="922" actId="1076"/>
          <ac:spMkLst>
            <pc:docMk/>
            <pc:sldMk cId="1328201324" sldId="298"/>
            <ac:spMk id="9" creationId="{5567CE9C-FD03-1DA8-2D42-5C15EA218C1E}"/>
          </ac:spMkLst>
        </pc:spChg>
        <pc:picChg chg="add mod">
          <ac:chgData name="Prawit Pongpipat" userId="e4e89398b2d29ff1" providerId="LiveId" clId="{F2C5C903-47D5-4A3B-BA94-B45BDB6A3279}" dt="2025-06-30T12:15:39.678" v="916" actId="1076"/>
          <ac:picMkLst>
            <pc:docMk/>
            <pc:sldMk cId="1328201324" sldId="298"/>
            <ac:picMk id="2" creationId="{320A6E1B-4724-2214-B401-05D66B84D241}"/>
          </ac:picMkLst>
        </pc:picChg>
        <pc:picChg chg="add mod">
          <ac:chgData name="Prawit Pongpipat" userId="e4e89398b2d29ff1" providerId="LiveId" clId="{F2C5C903-47D5-4A3B-BA94-B45BDB6A3279}" dt="2025-06-30T12:15:39.003" v="915" actId="1076"/>
          <ac:picMkLst>
            <pc:docMk/>
            <pc:sldMk cId="1328201324" sldId="298"/>
            <ac:picMk id="3" creationId="{0005E4D7-8611-CAF1-9ED7-96EBACE248FD}"/>
          </ac:picMkLst>
        </pc:picChg>
      </pc:sldChg>
      <pc:sldChg chg="addSp delSp modSp mod">
        <pc:chgData name="Prawit Pongpipat" userId="e4e89398b2d29ff1" providerId="LiveId" clId="{F2C5C903-47D5-4A3B-BA94-B45BDB6A3279}" dt="2025-06-30T12:21:16.595" v="991" actId="1076"/>
        <pc:sldMkLst>
          <pc:docMk/>
          <pc:sldMk cId="1270955918" sldId="299"/>
        </pc:sldMkLst>
        <pc:spChg chg="mod">
          <ac:chgData name="Prawit Pongpipat" userId="e4e89398b2d29ff1" providerId="LiveId" clId="{F2C5C903-47D5-4A3B-BA94-B45BDB6A3279}" dt="2025-06-30T12:21:01.828" v="985" actId="20577"/>
          <ac:spMkLst>
            <pc:docMk/>
            <pc:sldMk cId="1270955918" sldId="299"/>
            <ac:spMk id="3" creationId="{A7A655C8-FE40-F6A0-E9F6-72AB54865664}"/>
          </ac:spMkLst>
        </pc:spChg>
        <pc:graphicFrameChg chg="add del mod">
          <ac:chgData name="Prawit Pongpipat" userId="e4e89398b2d29ff1" providerId="LiveId" clId="{F2C5C903-47D5-4A3B-BA94-B45BDB6A3279}" dt="2025-06-30T12:19:25.165" v="957" actId="478"/>
          <ac:graphicFrameMkLst>
            <pc:docMk/>
            <pc:sldMk cId="1270955918" sldId="299"/>
            <ac:graphicFrameMk id="4" creationId="{ED6B72F4-B6E7-A1A9-ED91-F69D65BA5D24}"/>
          </ac:graphicFrameMkLst>
        </pc:graphicFrameChg>
        <pc:picChg chg="add mod modCrop">
          <ac:chgData name="Prawit Pongpipat" userId="e4e89398b2d29ff1" providerId="LiveId" clId="{F2C5C903-47D5-4A3B-BA94-B45BDB6A3279}" dt="2025-06-30T12:21:16.595" v="991" actId="1076"/>
          <ac:picMkLst>
            <pc:docMk/>
            <pc:sldMk cId="1270955918" sldId="299"/>
            <ac:picMk id="5" creationId="{6DFC0E74-20B2-C005-BC4D-AB48EF8A2EBC}"/>
          </ac:picMkLst>
        </pc:picChg>
      </pc:sldChg>
      <pc:sldChg chg="addSp delSp modSp mod">
        <pc:chgData name="Prawit Pongpipat" userId="e4e89398b2d29ff1" providerId="LiveId" clId="{F2C5C903-47D5-4A3B-BA94-B45BDB6A3279}" dt="2025-06-30T12:25:19.355" v="1062" actId="1076"/>
        <pc:sldMkLst>
          <pc:docMk/>
          <pc:sldMk cId="3270746547" sldId="300"/>
        </pc:sldMkLst>
        <pc:graphicFrameChg chg="add mod modGraphic">
          <ac:chgData name="Prawit Pongpipat" userId="e4e89398b2d29ff1" providerId="LiveId" clId="{F2C5C903-47D5-4A3B-BA94-B45BDB6A3279}" dt="2025-06-30T12:25:19.355" v="1062" actId="1076"/>
          <ac:graphicFrameMkLst>
            <pc:docMk/>
            <pc:sldMk cId="3270746547" sldId="300"/>
            <ac:graphicFrameMk id="4" creationId="{0C9D3709-E0A8-5693-CC0D-56E36287CCF1}"/>
          </ac:graphicFrameMkLst>
        </pc:graphicFrameChg>
        <pc:graphicFrameChg chg="del">
          <ac:chgData name="Prawit Pongpipat" userId="e4e89398b2d29ff1" providerId="LiveId" clId="{F2C5C903-47D5-4A3B-BA94-B45BDB6A3279}" dt="2025-06-30T12:25:08.791" v="1056" actId="478"/>
          <ac:graphicFrameMkLst>
            <pc:docMk/>
            <pc:sldMk cId="3270746547" sldId="300"/>
            <ac:graphicFrameMk id="5" creationId="{8187E0C7-FB9F-5C42-D98D-98A63657E7F8}"/>
          </ac:graphicFrameMkLst>
        </pc:graphicFrameChg>
      </pc:sldChg>
      <pc:sldChg chg="modSp mod">
        <pc:chgData name="Prawit Pongpipat" userId="e4e89398b2d29ff1" providerId="LiveId" clId="{F2C5C903-47D5-4A3B-BA94-B45BDB6A3279}" dt="2025-06-30T12:04:25.429" v="706" actId="20577"/>
        <pc:sldMkLst>
          <pc:docMk/>
          <pc:sldMk cId="476235501" sldId="301"/>
        </pc:sldMkLst>
        <pc:spChg chg="mod">
          <ac:chgData name="Prawit Pongpipat" userId="e4e89398b2d29ff1" providerId="LiveId" clId="{F2C5C903-47D5-4A3B-BA94-B45BDB6A3279}" dt="2025-06-30T12:04:25.429" v="706" actId="20577"/>
          <ac:spMkLst>
            <pc:docMk/>
            <pc:sldMk cId="476235501" sldId="301"/>
            <ac:spMk id="5" creationId="{6D7AF7EF-E49F-1E76-3D36-A0F54B7E5427}"/>
          </ac:spMkLst>
        </pc:spChg>
      </pc:sldChg>
      <pc:sldChg chg="modSp mod">
        <pc:chgData name="Prawit Pongpipat" userId="e4e89398b2d29ff1" providerId="LiveId" clId="{F2C5C903-47D5-4A3B-BA94-B45BDB6A3279}" dt="2025-06-30T12:07:10.410" v="767" actId="20577"/>
        <pc:sldMkLst>
          <pc:docMk/>
          <pc:sldMk cId="3619589261" sldId="304"/>
        </pc:sldMkLst>
        <pc:spChg chg="mod">
          <ac:chgData name="Prawit Pongpipat" userId="e4e89398b2d29ff1" providerId="LiveId" clId="{F2C5C903-47D5-4A3B-BA94-B45BDB6A3279}" dt="2025-06-30T12:07:10.410" v="767" actId="20577"/>
          <ac:spMkLst>
            <pc:docMk/>
            <pc:sldMk cId="3619589261" sldId="304"/>
            <ac:spMk id="5" creationId="{2FC27A32-2D44-57D8-CB03-4CCAD2C5FD72}"/>
          </ac:spMkLst>
        </pc:spChg>
      </pc:sldChg>
      <pc:sldChg chg="del">
        <pc:chgData name="Prawit Pongpipat" userId="e4e89398b2d29ff1" providerId="LiveId" clId="{F2C5C903-47D5-4A3B-BA94-B45BDB6A3279}" dt="2025-06-30T12:11:41.225" v="833" actId="47"/>
        <pc:sldMkLst>
          <pc:docMk/>
          <pc:sldMk cId="3269474894" sldId="305"/>
        </pc:sldMkLst>
      </pc:sldChg>
      <pc:sldChg chg="modSp mod">
        <pc:chgData name="Prawit Pongpipat" userId="e4e89398b2d29ff1" providerId="LiveId" clId="{F2C5C903-47D5-4A3B-BA94-B45BDB6A3279}" dt="2025-06-30T12:12:46.898" v="863" actId="113"/>
        <pc:sldMkLst>
          <pc:docMk/>
          <pc:sldMk cId="2587306192" sldId="306"/>
        </pc:sldMkLst>
        <pc:spChg chg="mod">
          <ac:chgData name="Prawit Pongpipat" userId="e4e89398b2d29ff1" providerId="LiveId" clId="{F2C5C903-47D5-4A3B-BA94-B45BDB6A3279}" dt="2025-06-30T12:12:46.898" v="863" actId="113"/>
          <ac:spMkLst>
            <pc:docMk/>
            <pc:sldMk cId="2587306192" sldId="306"/>
            <ac:spMk id="5" creationId="{E3A4DC92-8B12-4934-3302-0176FFBF7C8C}"/>
          </ac:spMkLst>
        </pc:spChg>
      </pc:sldChg>
      <pc:sldChg chg="modSp mod">
        <pc:chgData name="Prawit Pongpipat" userId="e4e89398b2d29ff1" providerId="LiveId" clId="{F2C5C903-47D5-4A3B-BA94-B45BDB6A3279}" dt="2025-06-30T12:13:45.512" v="881" actId="20577"/>
        <pc:sldMkLst>
          <pc:docMk/>
          <pc:sldMk cId="3384679728" sldId="309"/>
        </pc:sldMkLst>
        <pc:spChg chg="mod">
          <ac:chgData name="Prawit Pongpipat" userId="e4e89398b2d29ff1" providerId="LiveId" clId="{F2C5C903-47D5-4A3B-BA94-B45BDB6A3279}" dt="2025-06-30T12:13:45.512" v="881" actId="20577"/>
          <ac:spMkLst>
            <pc:docMk/>
            <pc:sldMk cId="3384679728" sldId="309"/>
            <ac:spMk id="5" creationId="{6BC83123-BFE7-42A5-0D85-AD56AF066657}"/>
          </ac:spMkLst>
        </pc:spChg>
      </pc:sldChg>
      <pc:sldChg chg="addSp delSp modSp mod">
        <pc:chgData name="Prawit Pongpipat" userId="e4e89398b2d29ff1" providerId="LiveId" clId="{F2C5C903-47D5-4A3B-BA94-B45BDB6A3279}" dt="2025-06-30T12:17:07.050" v="933" actId="1076"/>
        <pc:sldMkLst>
          <pc:docMk/>
          <pc:sldMk cId="278388184" sldId="310"/>
        </pc:sldMkLst>
        <pc:spChg chg="add mod">
          <ac:chgData name="Prawit Pongpipat" userId="e4e89398b2d29ff1" providerId="LiveId" clId="{F2C5C903-47D5-4A3B-BA94-B45BDB6A3279}" dt="2025-06-30T12:17:02.361" v="931" actId="1076"/>
          <ac:spMkLst>
            <pc:docMk/>
            <pc:sldMk cId="278388184" sldId="310"/>
            <ac:spMk id="7" creationId="{BB5A524C-59A8-3AB5-9257-BA7A5717FB8B}"/>
          </ac:spMkLst>
        </pc:spChg>
        <pc:spChg chg="add mod">
          <ac:chgData name="Prawit Pongpipat" userId="e4e89398b2d29ff1" providerId="LiveId" clId="{F2C5C903-47D5-4A3B-BA94-B45BDB6A3279}" dt="2025-06-30T12:17:07.050" v="933" actId="1076"/>
          <ac:spMkLst>
            <pc:docMk/>
            <pc:sldMk cId="278388184" sldId="310"/>
            <ac:spMk id="8" creationId="{03366940-EFA2-22B0-019F-8A620EA96F35}"/>
          </ac:spMkLst>
        </pc:spChg>
        <pc:graphicFrameChg chg="del">
          <ac:chgData name="Prawit Pongpipat" userId="e4e89398b2d29ff1" providerId="LiveId" clId="{F2C5C903-47D5-4A3B-BA94-B45BDB6A3279}" dt="2025-06-30T12:16:18.488" v="923" actId="478"/>
          <ac:graphicFrameMkLst>
            <pc:docMk/>
            <pc:sldMk cId="278388184" sldId="310"/>
            <ac:graphicFrameMk id="3" creationId="{B8D7715E-557B-42B4-32A2-6E502678A7F7}"/>
          </ac:graphicFrameMkLst>
        </pc:graphicFrameChg>
        <pc:picChg chg="add mod">
          <ac:chgData name="Prawit Pongpipat" userId="e4e89398b2d29ff1" providerId="LiveId" clId="{F2C5C903-47D5-4A3B-BA94-B45BDB6A3279}" dt="2025-06-30T12:16:55.170" v="929" actId="1076"/>
          <ac:picMkLst>
            <pc:docMk/>
            <pc:sldMk cId="278388184" sldId="310"/>
            <ac:picMk id="2" creationId="{E6D62258-9F4D-8AE4-30A4-1C98307157A4}"/>
          </ac:picMkLst>
        </pc:picChg>
        <pc:picChg chg="add mod">
          <ac:chgData name="Prawit Pongpipat" userId="e4e89398b2d29ff1" providerId="LiveId" clId="{F2C5C903-47D5-4A3B-BA94-B45BDB6A3279}" dt="2025-06-30T12:16:54.552" v="928" actId="1076"/>
          <ac:picMkLst>
            <pc:docMk/>
            <pc:sldMk cId="278388184" sldId="310"/>
            <ac:picMk id="6" creationId="{C7BD82C8-CC89-B4C8-403E-E659D6BBA98A}"/>
          </ac:picMkLst>
        </pc:picChg>
      </pc:sldChg>
      <pc:sldChg chg="addSp modSp mod">
        <pc:chgData name="Prawit Pongpipat" userId="e4e89398b2d29ff1" providerId="LiveId" clId="{F2C5C903-47D5-4A3B-BA94-B45BDB6A3279}" dt="2025-06-30T12:18:47.475" v="953" actId="1076"/>
        <pc:sldMkLst>
          <pc:docMk/>
          <pc:sldMk cId="4043051430" sldId="312"/>
        </pc:sldMkLst>
        <pc:graphicFrameChg chg="add mod">
          <ac:chgData name="Prawit Pongpipat" userId="e4e89398b2d29ff1" providerId="LiveId" clId="{F2C5C903-47D5-4A3B-BA94-B45BDB6A3279}" dt="2025-06-30T12:18:38.431" v="949" actId="1076"/>
          <ac:graphicFrameMkLst>
            <pc:docMk/>
            <pc:sldMk cId="4043051430" sldId="312"/>
            <ac:graphicFrameMk id="4" creationId="{63A2A164-8D68-460B-30EF-3BC5CBC12D0E}"/>
          </ac:graphicFrameMkLst>
        </pc:graphicFrameChg>
        <pc:graphicFrameChg chg="add mod">
          <ac:chgData name="Prawit Pongpipat" userId="e4e89398b2d29ff1" providerId="LiveId" clId="{F2C5C903-47D5-4A3B-BA94-B45BDB6A3279}" dt="2025-06-30T12:18:47.475" v="953" actId="1076"/>
          <ac:graphicFrameMkLst>
            <pc:docMk/>
            <pc:sldMk cId="4043051430" sldId="312"/>
            <ac:graphicFrameMk id="5" creationId="{ED6B72F4-B6E7-A1A9-ED91-F69D65BA5D24}"/>
          </ac:graphicFrameMkLst>
        </pc:graphicFrameChg>
      </pc:sldChg>
      <pc:sldChg chg="addSp modSp mod">
        <pc:chgData name="Prawit Pongpipat" userId="e4e89398b2d29ff1" providerId="LiveId" clId="{F2C5C903-47D5-4A3B-BA94-B45BDB6A3279}" dt="2025-06-30T12:18:06.229" v="940" actId="255"/>
        <pc:sldMkLst>
          <pc:docMk/>
          <pc:sldMk cId="4131093080" sldId="315"/>
        </pc:sldMkLst>
        <pc:spChg chg="add mod">
          <ac:chgData name="Prawit Pongpipat" userId="e4e89398b2d29ff1" providerId="LiveId" clId="{F2C5C903-47D5-4A3B-BA94-B45BDB6A3279}" dt="2025-06-30T12:18:06.229" v="940" actId="255"/>
          <ac:spMkLst>
            <pc:docMk/>
            <pc:sldMk cId="4131093080" sldId="315"/>
            <ac:spMk id="5" creationId="{48E203D5-69B9-B706-0EB5-29BE1B23E5A8}"/>
          </ac:spMkLst>
        </pc:spChg>
      </pc:sldChg>
      <pc:sldChg chg="addSp delSp modSp mod">
        <pc:chgData name="Prawit Pongpipat" userId="e4e89398b2d29ff1" providerId="LiveId" clId="{F2C5C903-47D5-4A3B-BA94-B45BDB6A3279}" dt="2025-06-30T12:20:42.406" v="978" actId="9405"/>
        <pc:sldMkLst>
          <pc:docMk/>
          <pc:sldMk cId="582942181" sldId="316"/>
        </pc:sldMkLst>
        <pc:picChg chg="add mod modCrop">
          <ac:chgData name="Prawit Pongpipat" userId="e4e89398b2d29ff1" providerId="LiveId" clId="{F2C5C903-47D5-4A3B-BA94-B45BDB6A3279}" dt="2025-06-30T12:20:34.127" v="972" actId="1076"/>
          <ac:picMkLst>
            <pc:docMk/>
            <pc:sldMk cId="582942181" sldId="316"/>
            <ac:picMk id="4" creationId="{A465C5C7-A51C-6152-FEED-B5E04198D423}"/>
          </ac:picMkLst>
        </pc:picChg>
        <pc:inkChg chg="add del">
          <ac:chgData name="Prawit Pongpipat" userId="e4e89398b2d29ff1" providerId="LiveId" clId="{F2C5C903-47D5-4A3B-BA94-B45BDB6A3279}" dt="2025-06-30T12:20:37.252" v="974" actId="9405"/>
          <ac:inkMkLst>
            <pc:docMk/>
            <pc:sldMk cId="582942181" sldId="316"/>
            <ac:inkMk id="5" creationId="{363AF4B6-4716-9C60-F2DC-426D64B486A6}"/>
          </ac:inkMkLst>
        </pc:inkChg>
        <pc:inkChg chg="add del">
          <ac:chgData name="Prawit Pongpipat" userId="e4e89398b2d29ff1" providerId="LiveId" clId="{F2C5C903-47D5-4A3B-BA94-B45BDB6A3279}" dt="2025-06-30T12:20:38.723" v="976" actId="9405"/>
          <ac:inkMkLst>
            <pc:docMk/>
            <pc:sldMk cId="582942181" sldId="316"/>
            <ac:inkMk id="6" creationId="{59701D0C-48BC-7C73-9A68-AEB3C59DEBAA}"/>
          </ac:inkMkLst>
        </pc:inkChg>
        <pc:inkChg chg="add">
          <ac:chgData name="Prawit Pongpipat" userId="e4e89398b2d29ff1" providerId="LiveId" clId="{F2C5C903-47D5-4A3B-BA94-B45BDB6A3279}" dt="2025-06-30T12:20:40.046" v="977" actId="9405"/>
          <ac:inkMkLst>
            <pc:docMk/>
            <pc:sldMk cId="582942181" sldId="316"/>
            <ac:inkMk id="7" creationId="{E561238F-15AB-377C-F846-6795EC084017}"/>
          </ac:inkMkLst>
        </pc:inkChg>
        <pc:inkChg chg="add">
          <ac:chgData name="Prawit Pongpipat" userId="e4e89398b2d29ff1" providerId="LiveId" clId="{F2C5C903-47D5-4A3B-BA94-B45BDB6A3279}" dt="2025-06-30T12:20:42.406" v="978" actId="9405"/>
          <ac:inkMkLst>
            <pc:docMk/>
            <pc:sldMk cId="582942181" sldId="316"/>
            <ac:inkMk id="8" creationId="{5979FFCC-5878-E7B3-BD35-F5F36B3A3123}"/>
          </ac:inkMkLst>
        </pc:inkChg>
      </pc:sldChg>
      <pc:sldChg chg="addSp delSp modSp mod">
        <pc:chgData name="Prawit Pongpipat" userId="e4e89398b2d29ff1" providerId="LiveId" clId="{F2C5C903-47D5-4A3B-BA94-B45BDB6A3279}" dt="2025-06-30T12:21:57.704" v="1006" actId="207"/>
        <pc:sldMkLst>
          <pc:docMk/>
          <pc:sldMk cId="1565187848" sldId="317"/>
        </pc:sldMkLst>
        <pc:spChg chg="add mod">
          <ac:chgData name="Prawit Pongpipat" userId="e4e89398b2d29ff1" providerId="LiveId" clId="{F2C5C903-47D5-4A3B-BA94-B45BDB6A3279}" dt="2025-06-30T12:21:57.704" v="1006" actId="207"/>
          <ac:spMkLst>
            <pc:docMk/>
            <pc:sldMk cId="1565187848" sldId="317"/>
            <ac:spMk id="7" creationId="{77C82954-10E1-CB69-174D-A84721C1D86F}"/>
          </ac:spMkLst>
        </pc:spChg>
        <pc:picChg chg="add del mod modCrop">
          <ac:chgData name="Prawit Pongpipat" userId="e4e89398b2d29ff1" providerId="LiveId" clId="{F2C5C903-47D5-4A3B-BA94-B45BDB6A3279}" dt="2025-06-30T12:21:23.096" v="992" actId="21"/>
          <ac:picMkLst>
            <pc:docMk/>
            <pc:sldMk cId="1565187848" sldId="317"/>
            <ac:picMk id="4" creationId="{7E46EA10-DE9D-5420-BDE1-1DB0D57283A2}"/>
          </ac:picMkLst>
        </pc:picChg>
        <pc:picChg chg="add mod modCrop">
          <ac:chgData name="Prawit Pongpipat" userId="e4e89398b2d29ff1" providerId="LiveId" clId="{F2C5C903-47D5-4A3B-BA94-B45BDB6A3279}" dt="2025-06-30T12:21:39.762" v="999" actId="14100"/>
          <ac:picMkLst>
            <pc:docMk/>
            <pc:sldMk cId="1565187848" sldId="317"/>
            <ac:picMk id="5" creationId="{2EA52ED9-C64D-D528-8FBB-78D948E80D30}"/>
          </ac:picMkLst>
        </pc:picChg>
        <pc:picChg chg="add del mod">
          <ac:chgData name="Prawit Pongpipat" userId="e4e89398b2d29ff1" providerId="LiveId" clId="{F2C5C903-47D5-4A3B-BA94-B45BDB6A3279}" dt="2025-06-30T12:21:43.107" v="1002" actId="478"/>
          <ac:picMkLst>
            <pc:docMk/>
            <pc:sldMk cId="1565187848" sldId="317"/>
            <ac:picMk id="6" creationId="{5F7EB8F1-D87E-F4C1-3D04-2A2B8DDDB00B}"/>
          </ac:picMkLst>
        </pc:picChg>
      </pc:sldChg>
      <pc:sldChg chg="addSp modSp">
        <pc:chgData name="Prawit Pongpipat" userId="e4e89398b2d29ff1" providerId="LiveId" clId="{F2C5C903-47D5-4A3B-BA94-B45BDB6A3279}" dt="2025-06-30T12:21:24.415" v="993"/>
        <pc:sldMkLst>
          <pc:docMk/>
          <pc:sldMk cId="1096516113" sldId="318"/>
        </pc:sldMkLst>
        <pc:picChg chg="add mod">
          <ac:chgData name="Prawit Pongpipat" userId="e4e89398b2d29ff1" providerId="LiveId" clId="{F2C5C903-47D5-4A3B-BA94-B45BDB6A3279}" dt="2025-06-30T12:21:24.415" v="993"/>
          <ac:picMkLst>
            <pc:docMk/>
            <pc:sldMk cId="1096516113" sldId="318"/>
            <ac:picMk id="4" creationId="{7E46EA10-DE9D-5420-BDE1-1DB0D57283A2}"/>
          </ac:picMkLst>
        </pc:picChg>
      </pc:sldChg>
      <pc:sldChg chg="addSp delSp modSp mod">
        <pc:chgData name="Prawit Pongpipat" userId="e4e89398b2d29ff1" providerId="LiveId" clId="{F2C5C903-47D5-4A3B-BA94-B45BDB6A3279}" dt="2025-06-30T12:23:59.106" v="1038" actId="1076"/>
        <pc:sldMkLst>
          <pc:docMk/>
          <pc:sldMk cId="2324254302" sldId="319"/>
        </pc:sldMkLst>
        <pc:graphicFrameChg chg="del modGraphic">
          <ac:chgData name="Prawit Pongpipat" userId="e4e89398b2d29ff1" providerId="LiveId" clId="{F2C5C903-47D5-4A3B-BA94-B45BDB6A3279}" dt="2025-06-30T12:23:10.773" v="1017" actId="478"/>
          <ac:graphicFrameMkLst>
            <pc:docMk/>
            <pc:sldMk cId="2324254302" sldId="319"/>
            <ac:graphicFrameMk id="4" creationId="{0976E4E5-026A-3E66-48A9-013F93384B2C}"/>
          </ac:graphicFrameMkLst>
        </pc:graphicFrameChg>
        <pc:graphicFrameChg chg="add del mod modGraphic">
          <ac:chgData name="Prawit Pongpipat" userId="e4e89398b2d29ff1" providerId="LiveId" clId="{F2C5C903-47D5-4A3B-BA94-B45BDB6A3279}" dt="2025-06-30T12:23:45.531" v="1028" actId="478"/>
          <ac:graphicFrameMkLst>
            <pc:docMk/>
            <pc:sldMk cId="2324254302" sldId="319"/>
            <ac:graphicFrameMk id="5" creationId="{B58C1CF7-0D3F-F3A2-64D6-BF615C6EE9DD}"/>
          </ac:graphicFrameMkLst>
        </pc:graphicFrameChg>
        <pc:graphicFrameChg chg="add mod">
          <ac:chgData name="Prawit Pongpipat" userId="e4e89398b2d29ff1" providerId="LiveId" clId="{F2C5C903-47D5-4A3B-BA94-B45BDB6A3279}" dt="2025-06-30T12:23:49.413" v="1029"/>
          <ac:graphicFrameMkLst>
            <pc:docMk/>
            <pc:sldMk cId="2324254302" sldId="319"/>
            <ac:graphicFrameMk id="6" creationId="{1FC4C03F-7E16-3E23-BB23-0B6410357346}"/>
          </ac:graphicFrameMkLst>
        </pc:graphicFrameChg>
        <pc:picChg chg="add mod">
          <ac:chgData name="Prawit Pongpipat" userId="e4e89398b2d29ff1" providerId="LiveId" clId="{F2C5C903-47D5-4A3B-BA94-B45BDB6A3279}" dt="2025-06-30T12:23:59.106" v="1038" actId="1076"/>
          <ac:picMkLst>
            <pc:docMk/>
            <pc:sldMk cId="2324254302" sldId="319"/>
            <ac:picMk id="7" creationId="{D80325B1-D2B1-C479-4493-C241F25DEB7E}"/>
          </ac:picMkLst>
        </pc:picChg>
      </pc:sldChg>
      <pc:sldChg chg="modSp mod">
        <pc:chgData name="Prawit Pongpipat" userId="e4e89398b2d29ff1" providerId="LiveId" clId="{F2C5C903-47D5-4A3B-BA94-B45BDB6A3279}" dt="2025-06-30T12:27:35.314" v="1294" actId="207"/>
        <pc:sldMkLst>
          <pc:docMk/>
          <pc:sldMk cId="2039161527" sldId="321"/>
        </pc:sldMkLst>
        <pc:spChg chg="mod">
          <ac:chgData name="Prawit Pongpipat" userId="e4e89398b2d29ff1" providerId="LiveId" clId="{F2C5C903-47D5-4A3B-BA94-B45BDB6A3279}" dt="2025-06-30T12:27:35.314" v="1294" actId="207"/>
          <ac:spMkLst>
            <pc:docMk/>
            <pc:sldMk cId="2039161527" sldId="321"/>
            <ac:spMk id="3" creationId="{55E5E7F7-86C6-4EAC-628A-9215775A2FD1}"/>
          </ac:spMkLst>
        </pc:spChg>
      </pc:sldChg>
      <pc:sldChg chg="addSp delSp modSp mod">
        <pc:chgData name="Prawit Pongpipat" userId="e4e89398b2d29ff1" providerId="LiveId" clId="{F2C5C903-47D5-4A3B-BA94-B45BDB6A3279}" dt="2025-06-30T12:28:05.915" v="1301" actId="12385"/>
        <pc:sldMkLst>
          <pc:docMk/>
          <pc:sldMk cId="3727522162" sldId="322"/>
        </pc:sldMkLst>
        <pc:graphicFrameChg chg="del">
          <ac:chgData name="Prawit Pongpipat" userId="e4e89398b2d29ff1" providerId="LiveId" clId="{F2C5C903-47D5-4A3B-BA94-B45BDB6A3279}" dt="2025-06-30T12:27:56.586" v="1295" actId="478"/>
          <ac:graphicFrameMkLst>
            <pc:docMk/>
            <pc:sldMk cId="3727522162" sldId="322"/>
            <ac:graphicFrameMk id="4" creationId="{5D183F75-2651-D1C3-C0DA-D23AFD2A8537}"/>
          </ac:graphicFrameMkLst>
        </pc:graphicFrameChg>
        <pc:graphicFrameChg chg="add mod modGraphic">
          <ac:chgData name="Prawit Pongpipat" userId="e4e89398b2d29ff1" providerId="LiveId" clId="{F2C5C903-47D5-4A3B-BA94-B45BDB6A3279}" dt="2025-06-30T12:28:05.915" v="1301" actId="12385"/>
          <ac:graphicFrameMkLst>
            <pc:docMk/>
            <pc:sldMk cId="3727522162" sldId="322"/>
            <ac:graphicFrameMk id="5" creationId="{C6750B2F-758E-6938-4EA1-A7F59A49F1C0}"/>
          </ac:graphicFrameMkLst>
        </pc:graphicFrameChg>
      </pc:sldChg>
      <pc:sldChg chg="modSp mod">
        <pc:chgData name="Prawit Pongpipat" userId="e4e89398b2d29ff1" providerId="LiveId" clId="{F2C5C903-47D5-4A3B-BA94-B45BDB6A3279}" dt="2025-06-30T12:33:44.777" v="1334"/>
        <pc:sldMkLst>
          <pc:docMk/>
          <pc:sldMk cId="1490709199" sldId="324"/>
        </pc:sldMkLst>
        <pc:spChg chg="mod">
          <ac:chgData name="Prawit Pongpipat" userId="e4e89398b2d29ff1" providerId="LiveId" clId="{F2C5C903-47D5-4A3B-BA94-B45BDB6A3279}" dt="2025-06-30T12:33:44.777" v="1334"/>
          <ac:spMkLst>
            <pc:docMk/>
            <pc:sldMk cId="1490709199" sldId="324"/>
            <ac:spMk id="3" creationId="{576B3AF5-932A-403C-E459-3343478E5494}"/>
          </ac:spMkLst>
        </pc:spChg>
      </pc:sldChg>
      <pc:sldChg chg="del">
        <pc:chgData name="Prawit Pongpipat" userId="e4e89398b2d29ff1" providerId="LiveId" clId="{F2C5C903-47D5-4A3B-BA94-B45BDB6A3279}" dt="2025-06-30T12:34:31.755" v="1336" actId="47"/>
        <pc:sldMkLst>
          <pc:docMk/>
          <pc:sldMk cId="1834520414" sldId="326"/>
        </pc:sldMkLst>
      </pc:sldChg>
      <pc:sldChg chg="del">
        <pc:chgData name="Prawit Pongpipat" userId="e4e89398b2d29ff1" providerId="LiveId" clId="{F2C5C903-47D5-4A3B-BA94-B45BDB6A3279}" dt="2025-06-30T12:34:30.653" v="1335" actId="47"/>
        <pc:sldMkLst>
          <pc:docMk/>
          <pc:sldMk cId="3730067286" sldId="327"/>
        </pc:sldMkLst>
      </pc:sldChg>
      <pc:sldChg chg="del">
        <pc:chgData name="Prawit Pongpipat" userId="e4e89398b2d29ff1" providerId="LiveId" clId="{F2C5C903-47D5-4A3B-BA94-B45BDB6A3279}" dt="2025-06-30T12:34:33.301" v="1337" actId="47"/>
        <pc:sldMkLst>
          <pc:docMk/>
          <pc:sldMk cId="2009872702" sldId="328"/>
        </pc:sldMkLst>
      </pc:sldChg>
      <pc:sldChg chg="modSp mod">
        <pc:chgData name="Prawit Pongpipat" userId="e4e89398b2d29ff1" providerId="LiveId" clId="{F2C5C903-47D5-4A3B-BA94-B45BDB6A3279}" dt="2025-06-30T12:36:09.795" v="1347"/>
        <pc:sldMkLst>
          <pc:docMk/>
          <pc:sldMk cId="3669461383" sldId="329"/>
        </pc:sldMkLst>
        <pc:spChg chg="mod">
          <ac:chgData name="Prawit Pongpipat" userId="e4e89398b2d29ff1" providerId="LiveId" clId="{F2C5C903-47D5-4A3B-BA94-B45BDB6A3279}" dt="2025-06-30T12:36:09.795" v="1347"/>
          <ac:spMkLst>
            <pc:docMk/>
            <pc:sldMk cId="3669461383" sldId="329"/>
            <ac:spMk id="5" creationId="{D9E6854C-0542-664B-E5C6-DEC575208B7B}"/>
          </ac:spMkLst>
        </pc:spChg>
      </pc:sldChg>
      <pc:sldChg chg="addSp modSp mod">
        <pc:chgData name="Prawit Pongpipat" userId="e4e89398b2d29ff1" providerId="LiveId" clId="{F2C5C903-47D5-4A3B-BA94-B45BDB6A3279}" dt="2025-06-30T12:24:36.898" v="1055" actId="14100"/>
        <pc:sldMkLst>
          <pc:docMk/>
          <pc:sldMk cId="3633650453" sldId="333"/>
        </pc:sldMkLst>
        <pc:spChg chg="add mod">
          <ac:chgData name="Prawit Pongpipat" userId="e4e89398b2d29ff1" providerId="LiveId" clId="{F2C5C903-47D5-4A3B-BA94-B45BDB6A3279}" dt="2025-06-30T12:24:21.396" v="1047" actId="14100"/>
          <ac:spMkLst>
            <pc:docMk/>
            <pc:sldMk cId="3633650453" sldId="333"/>
            <ac:spMk id="10" creationId="{36B34861-50C6-B4CE-BBA3-169A35333411}"/>
          </ac:spMkLst>
        </pc:spChg>
        <pc:spChg chg="add mod">
          <ac:chgData name="Prawit Pongpipat" userId="e4e89398b2d29ff1" providerId="LiveId" clId="{F2C5C903-47D5-4A3B-BA94-B45BDB6A3279}" dt="2025-06-30T12:24:18.485" v="1046" actId="1076"/>
          <ac:spMkLst>
            <pc:docMk/>
            <pc:sldMk cId="3633650453" sldId="333"/>
            <ac:spMk id="12" creationId="{B81007CB-5940-93C7-5780-3C007C9C09DB}"/>
          </ac:spMkLst>
        </pc:spChg>
        <pc:spChg chg="add mod">
          <ac:chgData name="Prawit Pongpipat" userId="e4e89398b2d29ff1" providerId="LiveId" clId="{F2C5C903-47D5-4A3B-BA94-B45BDB6A3279}" dt="2025-06-30T12:24:32.462" v="1052"/>
          <ac:spMkLst>
            <pc:docMk/>
            <pc:sldMk cId="3633650453" sldId="333"/>
            <ac:spMk id="15" creationId="{542FDB45-35F8-55E4-2D66-EF6CC1158E5F}"/>
          </ac:spMkLst>
        </pc:spChg>
        <pc:spChg chg="add mod">
          <ac:chgData name="Prawit Pongpipat" userId="e4e89398b2d29ff1" providerId="LiveId" clId="{F2C5C903-47D5-4A3B-BA94-B45BDB6A3279}" dt="2025-06-30T12:24:36.898" v="1055" actId="14100"/>
          <ac:spMkLst>
            <pc:docMk/>
            <pc:sldMk cId="3633650453" sldId="333"/>
            <ac:spMk id="17" creationId="{CDA9B875-0217-EB90-381E-4C2C3A93BF38}"/>
          </ac:spMkLst>
        </pc:spChg>
      </pc:sldChg>
      <pc:sldChg chg="addSp delSp modSp mod">
        <pc:chgData name="Prawit Pongpipat" userId="e4e89398b2d29ff1" providerId="LiveId" clId="{F2C5C903-47D5-4A3B-BA94-B45BDB6A3279}" dt="2025-06-30T12:22:38.571" v="1014" actId="12385"/>
        <pc:sldMkLst>
          <pc:docMk/>
          <pc:sldMk cId="1688933522" sldId="334"/>
        </pc:sldMkLst>
        <pc:spChg chg="mod">
          <ac:chgData name="Prawit Pongpipat" userId="e4e89398b2d29ff1" providerId="LiveId" clId="{F2C5C903-47D5-4A3B-BA94-B45BDB6A3279}" dt="2025-06-30T12:13:15.069" v="871" actId="14100"/>
          <ac:spMkLst>
            <pc:docMk/>
            <pc:sldMk cId="1688933522" sldId="334"/>
            <ac:spMk id="5" creationId="{0C54D09D-4F44-0D99-D9EC-5BD29921B061}"/>
          </ac:spMkLst>
        </pc:spChg>
        <pc:graphicFrameChg chg="add mod modGraphic">
          <ac:chgData name="Prawit Pongpipat" userId="e4e89398b2d29ff1" providerId="LiveId" clId="{F2C5C903-47D5-4A3B-BA94-B45BDB6A3279}" dt="2025-06-30T12:22:38.571" v="1014" actId="12385"/>
          <ac:graphicFrameMkLst>
            <pc:docMk/>
            <pc:sldMk cId="1688933522" sldId="334"/>
            <ac:graphicFrameMk id="2" creationId="{36B777C1-6EE5-425D-C0D7-4452D52A08AA}"/>
          </ac:graphicFrameMkLst>
        </pc:graphicFrameChg>
        <pc:graphicFrameChg chg="del">
          <ac:chgData name="Prawit Pongpipat" userId="e4e89398b2d29ff1" providerId="LiveId" clId="{F2C5C903-47D5-4A3B-BA94-B45BDB6A3279}" dt="2025-06-30T12:12:58.046" v="864" actId="478"/>
          <ac:graphicFrameMkLst>
            <pc:docMk/>
            <pc:sldMk cId="1688933522" sldId="334"/>
            <ac:graphicFrameMk id="6" creationId="{31B4185D-EABE-3473-B0C6-E56E6B1C5263}"/>
          </ac:graphicFrameMkLst>
        </pc:graphicFrameChg>
      </pc:sldChg>
      <pc:sldChg chg="modSp mod">
        <pc:chgData name="Prawit Pongpipat" userId="e4e89398b2d29ff1" providerId="LiveId" clId="{F2C5C903-47D5-4A3B-BA94-B45BDB6A3279}" dt="2025-06-30T12:04:43.748" v="709" actId="2711"/>
        <pc:sldMkLst>
          <pc:docMk/>
          <pc:sldMk cId="3942659981" sldId="335"/>
        </pc:sldMkLst>
        <pc:spChg chg="mod">
          <ac:chgData name="Prawit Pongpipat" userId="e4e89398b2d29ff1" providerId="LiveId" clId="{F2C5C903-47D5-4A3B-BA94-B45BDB6A3279}" dt="2025-06-30T12:04:43.748" v="709" actId="2711"/>
          <ac:spMkLst>
            <pc:docMk/>
            <pc:sldMk cId="3942659981" sldId="335"/>
            <ac:spMk id="5" creationId="{BE88959C-E489-4DBA-7E45-4EA7CB034530}"/>
          </ac:spMkLst>
        </pc:spChg>
      </pc:sldChg>
      <pc:sldChg chg="addSp delSp modSp mod">
        <pc:chgData name="Prawit Pongpipat" userId="e4e89398b2d29ff1" providerId="LiveId" clId="{F2C5C903-47D5-4A3B-BA94-B45BDB6A3279}" dt="2025-06-30T12:22:34.007" v="1013" actId="12385"/>
        <pc:sldMkLst>
          <pc:docMk/>
          <pc:sldMk cId="1116168137" sldId="336"/>
        </pc:sldMkLst>
        <pc:spChg chg="add mod">
          <ac:chgData name="Prawit Pongpipat" userId="e4e89398b2d29ff1" providerId="LiveId" clId="{F2C5C903-47D5-4A3B-BA94-B45BDB6A3279}" dt="2025-06-30T12:22:18.391" v="1008"/>
          <ac:spMkLst>
            <pc:docMk/>
            <pc:sldMk cId="1116168137" sldId="336"/>
            <ac:spMk id="6" creationId="{135ED79D-4A0A-5CDE-5164-959C79300368}"/>
          </ac:spMkLst>
        </pc:spChg>
        <pc:graphicFrameChg chg="add mod modGraphic">
          <ac:chgData name="Prawit Pongpipat" userId="e4e89398b2d29ff1" providerId="LiveId" clId="{F2C5C903-47D5-4A3B-BA94-B45BDB6A3279}" dt="2025-06-30T12:22:34.007" v="1013" actId="12385"/>
          <ac:graphicFrameMkLst>
            <pc:docMk/>
            <pc:sldMk cId="1116168137" sldId="336"/>
            <ac:graphicFrameMk id="4" creationId="{F290FE0A-EAD6-4B40-8B45-ED93111AF892}"/>
          </ac:graphicFrameMkLst>
        </pc:graphicFrameChg>
        <pc:graphicFrameChg chg="del">
          <ac:chgData name="Prawit Pongpipat" userId="e4e89398b2d29ff1" providerId="LiveId" clId="{F2C5C903-47D5-4A3B-BA94-B45BDB6A3279}" dt="2025-06-30T12:22:17.347" v="1007" actId="478"/>
          <ac:graphicFrameMkLst>
            <pc:docMk/>
            <pc:sldMk cId="1116168137" sldId="336"/>
            <ac:graphicFrameMk id="5" creationId="{4BC0807B-22C6-3533-DE02-CFD7F038FF9E}"/>
          </ac:graphicFrameMkLst>
        </pc:graphicFrameChg>
      </pc:sldChg>
      <pc:sldChg chg="addSp delSp modSp mod">
        <pc:chgData name="Prawit Pongpipat" userId="e4e89398b2d29ff1" providerId="LiveId" clId="{F2C5C903-47D5-4A3B-BA94-B45BDB6A3279}" dt="2025-06-30T12:32:45.233" v="1310" actId="12385"/>
        <pc:sldMkLst>
          <pc:docMk/>
          <pc:sldMk cId="1929206343" sldId="337"/>
        </pc:sldMkLst>
        <pc:graphicFrameChg chg="add mod modGraphic">
          <ac:chgData name="Prawit Pongpipat" userId="e4e89398b2d29ff1" providerId="LiveId" clId="{F2C5C903-47D5-4A3B-BA94-B45BDB6A3279}" dt="2025-06-30T12:32:45.233" v="1310" actId="12385"/>
          <ac:graphicFrameMkLst>
            <pc:docMk/>
            <pc:sldMk cId="1929206343" sldId="337"/>
            <ac:graphicFrameMk id="4" creationId="{5D0406BE-68CE-15F7-D26F-7156D1B911FC}"/>
          </ac:graphicFrameMkLst>
        </pc:graphicFrameChg>
        <pc:graphicFrameChg chg="del">
          <ac:chgData name="Prawit Pongpipat" userId="e4e89398b2d29ff1" providerId="LiveId" clId="{F2C5C903-47D5-4A3B-BA94-B45BDB6A3279}" dt="2025-06-30T12:32:30.946" v="1302" actId="478"/>
          <ac:graphicFrameMkLst>
            <pc:docMk/>
            <pc:sldMk cId="1929206343" sldId="337"/>
            <ac:graphicFrameMk id="5" creationId="{91B1EDBC-1A73-AAB2-3366-5B08FA9AC253}"/>
          </ac:graphicFrameMkLst>
        </pc:graphicFrameChg>
      </pc:sldChg>
      <pc:sldChg chg="modSp add mod">
        <pc:chgData name="Prawit Pongpipat" userId="e4e89398b2d29ff1" providerId="LiveId" clId="{F2C5C903-47D5-4A3B-BA94-B45BDB6A3279}" dt="2025-06-30T12:12:19.278" v="850" actId="20577"/>
        <pc:sldMkLst>
          <pc:docMk/>
          <pc:sldMk cId="2253879615" sldId="338"/>
        </pc:sldMkLst>
        <pc:spChg chg="mod">
          <ac:chgData name="Prawit Pongpipat" userId="e4e89398b2d29ff1" providerId="LiveId" clId="{F2C5C903-47D5-4A3B-BA94-B45BDB6A3279}" dt="2025-06-30T12:12:19.278" v="850" actId="20577"/>
          <ac:spMkLst>
            <pc:docMk/>
            <pc:sldMk cId="2253879615" sldId="338"/>
            <ac:spMk id="5" creationId="{CC22C47A-7A60-9348-9424-81015E4957A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4e89398b2d29ff1/Works/IBM%20BA%20Capstone%20Project/Cleaned_Feedbac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4e89398b2d29ff1/Works/IBM%20BA%20Capstone%20Project/Cleaned_Appointm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[Cleaned_Feedback.xlsx]pivot!PivotTable1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pivot!$B$3:$B$4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pivot!$A$5:$A$12</c:f>
              <c:strCache>
                <c:ptCount val="7"/>
                <c:pt idx="0">
                  <c:v>Cardiology</c:v>
                </c:pt>
                <c:pt idx="1">
                  <c:v>General Medicine</c:v>
                </c:pt>
                <c:pt idx="2">
                  <c:v>N/A</c:v>
                </c:pt>
                <c:pt idx="3">
                  <c:v>Neurology</c:v>
                </c:pt>
                <c:pt idx="4">
                  <c:v>Oncology</c:v>
                </c:pt>
                <c:pt idx="5">
                  <c:v>Orthopedics</c:v>
                </c:pt>
                <c:pt idx="6">
                  <c:v>Pediatric</c:v>
                </c:pt>
              </c:strCache>
            </c:strRef>
          </c:cat>
          <c:val>
            <c:numRef>
              <c:f>pivot!$B$5:$B$12</c:f>
              <c:numCache>
                <c:formatCode>General</c:formatCode>
                <c:ptCount val="7"/>
                <c:pt idx="0">
                  <c:v>31</c:v>
                </c:pt>
                <c:pt idx="1">
                  <c:v>21</c:v>
                </c:pt>
                <c:pt idx="2">
                  <c:v>7</c:v>
                </c:pt>
                <c:pt idx="3">
                  <c:v>33</c:v>
                </c:pt>
                <c:pt idx="4">
                  <c:v>26</c:v>
                </c:pt>
                <c:pt idx="5">
                  <c:v>21</c:v>
                </c:pt>
                <c:pt idx="6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35-4440-B89E-7ADD40AE9BA5}"/>
            </c:ext>
          </c:extLst>
        </c:ser>
        <c:ser>
          <c:idx val="1"/>
          <c:order val="1"/>
          <c:tx>
            <c:strRef>
              <c:f>pivot!$C$3:$C$4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pivot!$A$5:$A$12</c:f>
              <c:strCache>
                <c:ptCount val="7"/>
                <c:pt idx="0">
                  <c:v>Cardiology</c:v>
                </c:pt>
                <c:pt idx="1">
                  <c:v>General Medicine</c:v>
                </c:pt>
                <c:pt idx="2">
                  <c:v>N/A</c:v>
                </c:pt>
                <c:pt idx="3">
                  <c:v>Neurology</c:v>
                </c:pt>
                <c:pt idx="4">
                  <c:v>Oncology</c:v>
                </c:pt>
                <c:pt idx="5">
                  <c:v>Orthopedics</c:v>
                </c:pt>
                <c:pt idx="6">
                  <c:v>Pediatric</c:v>
                </c:pt>
              </c:strCache>
            </c:strRef>
          </c:cat>
          <c:val>
            <c:numRef>
              <c:f>pivot!$C$5:$C$12</c:f>
              <c:numCache>
                <c:formatCode>General</c:formatCode>
                <c:ptCount val="7"/>
                <c:pt idx="0">
                  <c:v>2</c:v>
                </c:pt>
                <c:pt idx="1">
                  <c:v>5</c:v>
                </c:pt>
                <c:pt idx="3">
                  <c:v>1</c:v>
                </c:pt>
                <c:pt idx="4">
                  <c:v>6</c:v>
                </c:pt>
                <c:pt idx="5">
                  <c:v>8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35-4440-B89E-7ADD40AE9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5113504"/>
        <c:axId val="1275113024"/>
      </c:barChart>
      <c:catAx>
        <c:axId val="127511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5113024"/>
        <c:crosses val="autoZero"/>
        <c:auto val="1"/>
        <c:lblAlgn val="ctr"/>
        <c:lblOffset val="100"/>
        <c:noMultiLvlLbl val="0"/>
      </c:catAx>
      <c:valAx>
        <c:axId val="127511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511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[Cleaned_Appointment.xlsx]pivot!PivotTable1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pivot!$B$3:$B$4</c:f>
              <c:strCache>
                <c:ptCount val="1"/>
                <c:pt idx="0">
                  <c:v>Cardiology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pivot!$A$5:$A$28</c:f>
              <c:strCache>
                <c:ptCount val="23"/>
                <c:pt idx="0">
                  <c:v>N/A</c:v>
                </c:pt>
                <c:pt idx="1">
                  <c:v>08:00:00</c:v>
                </c:pt>
                <c:pt idx="2">
                  <c:v>08:30:00</c:v>
                </c:pt>
                <c:pt idx="3">
                  <c:v>09:00:00</c:v>
                </c:pt>
                <c:pt idx="4">
                  <c:v>09:30:00</c:v>
                </c:pt>
                <c:pt idx="5">
                  <c:v>10:00:00</c:v>
                </c:pt>
                <c:pt idx="6">
                  <c:v>10:30:00</c:v>
                </c:pt>
                <c:pt idx="7">
                  <c:v>11:00:00</c:v>
                </c:pt>
                <c:pt idx="8">
                  <c:v>11:30:00</c:v>
                </c:pt>
                <c:pt idx="9">
                  <c:v>12:00:00</c:v>
                </c:pt>
                <c:pt idx="10">
                  <c:v>12:30:00</c:v>
                </c:pt>
                <c:pt idx="11">
                  <c:v>13:00:00</c:v>
                </c:pt>
                <c:pt idx="12">
                  <c:v>13:30:00</c:v>
                </c:pt>
                <c:pt idx="13">
                  <c:v>14:00:00</c:v>
                </c:pt>
                <c:pt idx="14">
                  <c:v>14:30:00</c:v>
                </c:pt>
                <c:pt idx="15">
                  <c:v>15:00:00</c:v>
                </c:pt>
                <c:pt idx="16">
                  <c:v>15:30:00</c:v>
                </c:pt>
                <c:pt idx="17">
                  <c:v>16:00:00</c:v>
                </c:pt>
                <c:pt idx="18">
                  <c:v>16:30:00</c:v>
                </c:pt>
                <c:pt idx="19">
                  <c:v>17:00:00</c:v>
                </c:pt>
                <c:pt idx="20">
                  <c:v>17:30:00</c:v>
                </c:pt>
                <c:pt idx="21">
                  <c:v>18:00:00</c:v>
                </c:pt>
                <c:pt idx="22">
                  <c:v>18:30:00</c:v>
                </c:pt>
              </c:strCache>
            </c:strRef>
          </c:cat>
          <c:val>
            <c:numRef>
              <c:f>pivot!$B$5:$B$28</c:f>
              <c:numCache>
                <c:formatCode>General</c:formatCode>
                <c:ptCount val="23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  <c:pt idx="10">
                  <c:v>2</c:v>
                </c:pt>
                <c:pt idx="11">
                  <c:v>2</c:v>
                </c:pt>
                <c:pt idx="13">
                  <c:v>1</c:v>
                </c:pt>
                <c:pt idx="14">
                  <c:v>3</c:v>
                </c:pt>
                <c:pt idx="15">
                  <c:v>3</c:v>
                </c:pt>
                <c:pt idx="16">
                  <c:v>4</c:v>
                </c:pt>
                <c:pt idx="17">
                  <c:v>1</c:v>
                </c:pt>
                <c:pt idx="18">
                  <c:v>1</c:v>
                </c:pt>
                <c:pt idx="20">
                  <c:v>4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3F-4974-948F-657E32CC73F1}"/>
            </c:ext>
          </c:extLst>
        </c:ser>
        <c:ser>
          <c:idx val="1"/>
          <c:order val="1"/>
          <c:tx>
            <c:strRef>
              <c:f>pivot!$C$3:$C$4</c:f>
              <c:strCache>
                <c:ptCount val="1"/>
                <c:pt idx="0">
                  <c:v>General Medicine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pivot!$A$5:$A$28</c:f>
              <c:strCache>
                <c:ptCount val="23"/>
                <c:pt idx="0">
                  <c:v>N/A</c:v>
                </c:pt>
                <c:pt idx="1">
                  <c:v>08:00:00</c:v>
                </c:pt>
                <c:pt idx="2">
                  <c:v>08:30:00</c:v>
                </c:pt>
                <c:pt idx="3">
                  <c:v>09:00:00</c:v>
                </c:pt>
                <c:pt idx="4">
                  <c:v>09:30:00</c:v>
                </c:pt>
                <c:pt idx="5">
                  <c:v>10:00:00</c:v>
                </c:pt>
                <c:pt idx="6">
                  <c:v>10:30:00</c:v>
                </c:pt>
                <c:pt idx="7">
                  <c:v>11:00:00</c:v>
                </c:pt>
                <c:pt idx="8">
                  <c:v>11:30:00</c:v>
                </c:pt>
                <c:pt idx="9">
                  <c:v>12:00:00</c:v>
                </c:pt>
                <c:pt idx="10">
                  <c:v>12:30:00</c:v>
                </c:pt>
                <c:pt idx="11">
                  <c:v>13:00:00</c:v>
                </c:pt>
                <c:pt idx="12">
                  <c:v>13:30:00</c:v>
                </c:pt>
                <c:pt idx="13">
                  <c:v>14:00:00</c:v>
                </c:pt>
                <c:pt idx="14">
                  <c:v>14:30:00</c:v>
                </c:pt>
                <c:pt idx="15">
                  <c:v>15:00:00</c:v>
                </c:pt>
                <c:pt idx="16">
                  <c:v>15:30:00</c:v>
                </c:pt>
                <c:pt idx="17">
                  <c:v>16:00:00</c:v>
                </c:pt>
                <c:pt idx="18">
                  <c:v>16:30:00</c:v>
                </c:pt>
                <c:pt idx="19">
                  <c:v>17:00:00</c:v>
                </c:pt>
                <c:pt idx="20">
                  <c:v>17:30:00</c:v>
                </c:pt>
                <c:pt idx="21">
                  <c:v>18:00:00</c:v>
                </c:pt>
                <c:pt idx="22">
                  <c:v>18:30:00</c:v>
                </c:pt>
              </c:strCache>
            </c:strRef>
          </c:cat>
          <c:val>
            <c:numRef>
              <c:f>pivot!$C$5:$C$28</c:f>
              <c:numCache>
                <c:formatCode>General</c:formatCode>
                <c:ptCount val="23"/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7">
                  <c:v>2</c:v>
                </c:pt>
                <c:pt idx="9">
                  <c:v>2</c:v>
                </c:pt>
                <c:pt idx="12">
                  <c:v>1</c:v>
                </c:pt>
                <c:pt idx="13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2</c:v>
                </c:pt>
                <c:pt idx="19">
                  <c:v>2</c:v>
                </c:pt>
                <c:pt idx="21">
                  <c:v>2</c:v>
                </c:pt>
                <c:pt idx="2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3F-4974-948F-657E32CC73F1}"/>
            </c:ext>
          </c:extLst>
        </c:ser>
        <c:ser>
          <c:idx val="2"/>
          <c:order val="2"/>
          <c:tx>
            <c:strRef>
              <c:f>pivot!$D$3:$D$4</c:f>
              <c:strCache>
                <c:ptCount val="1"/>
                <c:pt idx="0">
                  <c:v>Neurology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pivot!$A$5:$A$28</c:f>
              <c:strCache>
                <c:ptCount val="23"/>
                <c:pt idx="0">
                  <c:v>N/A</c:v>
                </c:pt>
                <c:pt idx="1">
                  <c:v>08:00:00</c:v>
                </c:pt>
                <c:pt idx="2">
                  <c:v>08:30:00</c:v>
                </c:pt>
                <c:pt idx="3">
                  <c:v>09:00:00</c:v>
                </c:pt>
                <c:pt idx="4">
                  <c:v>09:30:00</c:v>
                </c:pt>
                <c:pt idx="5">
                  <c:v>10:00:00</c:v>
                </c:pt>
                <c:pt idx="6">
                  <c:v>10:30:00</c:v>
                </c:pt>
                <c:pt idx="7">
                  <c:v>11:00:00</c:v>
                </c:pt>
                <c:pt idx="8">
                  <c:v>11:30:00</c:v>
                </c:pt>
                <c:pt idx="9">
                  <c:v>12:00:00</c:v>
                </c:pt>
                <c:pt idx="10">
                  <c:v>12:30:00</c:v>
                </c:pt>
                <c:pt idx="11">
                  <c:v>13:00:00</c:v>
                </c:pt>
                <c:pt idx="12">
                  <c:v>13:30:00</c:v>
                </c:pt>
                <c:pt idx="13">
                  <c:v>14:00:00</c:v>
                </c:pt>
                <c:pt idx="14">
                  <c:v>14:30:00</c:v>
                </c:pt>
                <c:pt idx="15">
                  <c:v>15:00:00</c:v>
                </c:pt>
                <c:pt idx="16">
                  <c:v>15:30:00</c:v>
                </c:pt>
                <c:pt idx="17">
                  <c:v>16:00:00</c:v>
                </c:pt>
                <c:pt idx="18">
                  <c:v>16:30:00</c:v>
                </c:pt>
                <c:pt idx="19">
                  <c:v>17:00:00</c:v>
                </c:pt>
                <c:pt idx="20">
                  <c:v>17:30:00</c:v>
                </c:pt>
                <c:pt idx="21">
                  <c:v>18:00:00</c:v>
                </c:pt>
                <c:pt idx="22">
                  <c:v>18:30:00</c:v>
                </c:pt>
              </c:strCache>
            </c:strRef>
          </c:cat>
          <c:val>
            <c:numRef>
              <c:f>pivot!$D$5:$D$28</c:f>
              <c:numCache>
                <c:formatCode>General</c:formatCode>
                <c:ptCount val="23"/>
                <c:pt idx="1">
                  <c:v>3</c:v>
                </c:pt>
                <c:pt idx="3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3</c:v>
                </c:pt>
                <c:pt idx="8">
                  <c:v>1</c:v>
                </c:pt>
                <c:pt idx="9">
                  <c:v>4</c:v>
                </c:pt>
                <c:pt idx="10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2</c:v>
                </c:pt>
                <c:pt idx="21">
                  <c:v>2</c:v>
                </c:pt>
                <c:pt idx="2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3F-4974-948F-657E32CC73F1}"/>
            </c:ext>
          </c:extLst>
        </c:ser>
        <c:ser>
          <c:idx val="3"/>
          <c:order val="3"/>
          <c:tx>
            <c:strRef>
              <c:f>pivot!$E$3:$E$4</c:f>
              <c:strCache>
                <c:ptCount val="1"/>
                <c:pt idx="0">
                  <c:v>Oncology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pivot!$A$5:$A$28</c:f>
              <c:strCache>
                <c:ptCount val="23"/>
                <c:pt idx="0">
                  <c:v>N/A</c:v>
                </c:pt>
                <c:pt idx="1">
                  <c:v>08:00:00</c:v>
                </c:pt>
                <c:pt idx="2">
                  <c:v>08:30:00</c:v>
                </c:pt>
                <c:pt idx="3">
                  <c:v>09:00:00</c:v>
                </c:pt>
                <c:pt idx="4">
                  <c:v>09:30:00</c:v>
                </c:pt>
                <c:pt idx="5">
                  <c:v>10:00:00</c:v>
                </c:pt>
                <c:pt idx="6">
                  <c:v>10:30:00</c:v>
                </c:pt>
                <c:pt idx="7">
                  <c:v>11:00:00</c:v>
                </c:pt>
                <c:pt idx="8">
                  <c:v>11:30:00</c:v>
                </c:pt>
                <c:pt idx="9">
                  <c:v>12:00:00</c:v>
                </c:pt>
                <c:pt idx="10">
                  <c:v>12:30:00</c:v>
                </c:pt>
                <c:pt idx="11">
                  <c:v>13:00:00</c:v>
                </c:pt>
                <c:pt idx="12">
                  <c:v>13:30:00</c:v>
                </c:pt>
                <c:pt idx="13">
                  <c:v>14:00:00</c:v>
                </c:pt>
                <c:pt idx="14">
                  <c:v>14:30:00</c:v>
                </c:pt>
                <c:pt idx="15">
                  <c:v>15:00:00</c:v>
                </c:pt>
                <c:pt idx="16">
                  <c:v>15:30:00</c:v>
                </c:pt>
                <c:pt idx="17">
                  <c:v>16:00:00</c:v>
                </c:pt>
                <c:pt idx="18">
                  <c:v>16:30:00</c:v>
                </c:pt>
                <c:pt idx="19">
                  <c:v>17:00:00</c:v>
                </c:pt>
                <c:pt idx="20">
                  <c:v>17:30:00</c:v>
                </c:pt>
                <c:pt idx="21">
                  <c:v>18:00:00</c:v>
                </c:pt>
                <c:pt idx="22">
                  <c:v>18:30:00</c:v>
                </c:pt>
              </c:strCache>
            </c:strRef>
          </c:cat>
          <c:val>
            <c:numRef>
              <c:f>pivot!$E$5:$E$28</c:f>
              <c:numCache>
                <c:formatCode>General</c:formatCode>
                <c:ptCount val="23"/>
                <c:pt idx="1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  <c:pt idx="11">
                  <c:v>1</c:v>
                </c:pt>
                <c:pt idx="12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4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  <c:pt idx="21">
                  <c:v>4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3F-4974-948F-657E32CC73F1}"/>
            </c:ext>
          </c:extLst>
        </c:ser>
        <c:ser>
          <c:idx val="4"/>
          <c:order val="4"/>
          <c:tx>
            <c:strRef>
              <c:f>pivot!$F$3:$F$4</c:f>
              <c:strCache>
                <c:ptCount val="1"/>
                <c:pt idx="0">
                  <c:v>Orthopedics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pivot!$A$5:$A$28</c:f>
              <c:strCache>
                <c:ptCount val="23"/>
                <c:pt idx="0">
                  <c:v>N/A</c:v>
                </c:pt>
                <c:pt idx="1">
                  <c:v>08:00:00</c:v>
                </c:pt>
                <c:pt idx="2">
                  <c:v>08:30:00</c:v>
                </c:pt>
                <c:pt idx="3">
                  <c:v>09:00:00</c:v>
                </c:pt>
                <c:pt idx="4">
                  <c:v>09:30:00</c:v>
                </c:pt>
                <c:pt idx="5">
                  <c:v>10:00:00</c:v>
                </c:pt>
                <c:pt idx="6">
                  <c:v>10:30:00</c:v>
                </c:pt>
                <c:pt idx="7">
                  <c:v>11:00:00</c:v>
                </c:pt>
                <c:pt idx="8">
                  <c:v>11:30:00</c:v>
                </c:pt>
                <c:pt idx="9">
                  <c:v>12:00:00</c:v>
                </c:pt>
                <c:pt idx="10">
                  <c:v>12:30:00</c:v>
                </c:pt>
                <c:pt idx="11">
                  <c:v>13:00:00</c:v>
                </c:pt>
                <c:pt idx="12">
                  <c:v>13:30:00</c:v>
                </c:pt>
                <c:pt idx="13">
                  <c:v>14:00:00</c:v>
                </c:pt>
                <c:pt idx="14">
                  <c:v>14:30:00</c:v>
                </c:pt>
                <c:pt idx="15">
                  <c:v>15:00:00</c:v>
                </c:pt>
                <c:pt idx="16">
                  <c:v>15:30:00</c:v>
                </c:pt>
                <c:pt idx="17">
                  <c:v>16:00:00</c:v>
                </c:pt>
                <c:pt idx="18">
                  <c:v>16:30:00</c:v>
                </c:pt>
                <c:pt idx="19">
                  <c:v>17:00:00</c:v>
                </c:pt>
                <c:pt idx="20">
                  <c:v>17:30:00</c:v>
                </c:pt>
                <c:pt idx="21">
                  <c:v>18:00:00</c:v>
                </c:pt>
                <c:pt idx="22">
                  <c:v>18:30:00</c:v>
                </c:pt>
              </c:strCache>
            </c:strRef>
          </c:cat>
          <c:val>
            <c:numRef>
              <c:f>pivot!$F$5:$F$28</c:f>
              <c:numCache>
                <c:formatCode>General</c:formatCode>
                <c:ptCount val="23"/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7">
                  <c:v>3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3</c:v>
                </c:pt>
                <c:pt idx="20">
                  <c:v>2</c:v>
                </c:pt>
                <c:pt idx="21">
                  <c:v>2</c:v>
                </c:pt>
                <c:pt idx="2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3F-4974-948F-657E32CC73F1}"/>
            </c:ext>
          </c:extLst>
        </c:ser>
        <c:ser>
          <c:idx val="5"/>
          <c:order val="5"/>
          <c:tx>
            <c:strRef>
              <c:f>pivot!$G$3:$G$4</c:f>
              <c:strCache>
                <c:ptCount val="1"/>
                <c:pt idx="0">
                  <c:v>Pediatric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pivot!$A$5:$A$28</c:f>
              <c:strCache>
                <c:ptCount val="23"/>
                <c:pt idx="0">
                  <c:v>N/A</c:v>
                </c:pt>
                <c:pt idx="1">
                  <c:v>08:00:00</c:v>
                </c:pt>
                <c:pt idx="2">
                  <c:v>08:30:00</c:v>
                </c:pt>
                <c:pt idx="3">
                  <c:v>09:00:00</c:v>
                </c:pt>
                <c:pt idx="4">
                  <c:v>09:30:00</c:v>
                </c:pt>
                <c:pt idx="5">
                  <c:v>10:00:00</c:v>
                </c:pt>
                <c:pt idx="6">
                  <c:v>10:30:00</c:v>
                </c:pt>
                <c:pt idx="7">
                  <c:v>11:00:00</c:v>
                </c:pt>
                <c:pt idx="8">
                  <c:v>11:30:00</c:v>
                </c:pt>
                <c:pt idx="9">
                  <c:v>12:00:00</c:v>
                </c:pt>
                <c:pt idx="10">
                  <c:v>12:30:00</c:v>
                </c:pt>
                <c:pt idx="11">
                  <c:v>13:00:00</c:v>
                </c:pt>
                <c:pt idx="12">
                  <c:v>13:30:00</c:v>
                </c:pt>
                <c:pt idx="13">
                  <c:v>14:00:00</c:v>
                </c:pt>
                <c:pt idx="14">
                  <c:v>14:30:00</c:v>
                </c:pt>
                <c:pt idx="15">
                  <c:v>15:00:00</c:v>
                </c:pt>
                <c:pt idx="16">
                  <c:v>15:30:00</c:v>
                </c:pt>
                <c:pt idx="17">
                  <c:v>16:00:00</c:v>
                </c:pt>
                <c:pt idx="18">
                  <c:v>16:30:00</c:v>
                </c:pt>
                <c:pt idx="19">
                  <c:v>17:00:00</c:v>
                </c:pt>
                <c:pt idx="20">
                  <c:v>17:30:00</c:v>
                </c:pt>
                <c:pt idx="21">
                  <c:v>18:00:00</c:v>
                </c:pt>
                <c:pt idx="22">
                  <c:v>18:30:00</c:v>
                </c:pt>
              </c:strCache>
            </c:strRef>
          </c:cat>
          <c:val>
            <c:numRef>
              <c:f>pivot!$G$5:$G$28</c:f>
              <c:numCache>
                <c:formatCode>General</c:formatCode>
                <c:ptCount val="23"/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7">
                  <c:v>2</c:v>
                </c:pt>
                <c:pt idx="18">
                  <c:v>1</c:v>
                </c:pt>
                <c:pt idx="19">
                  <c:v>2</c:v>
                </c:pt>
                <c:pt idx="20">
                  <c:v>2</c:v>
                </c:pt>
                <c:pt idx="21">
                  <c:v>4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23F-4974-948F-657E32CC7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9825712"/>
        <c:axId val="349343280"/>
      </c:barChart>
      <c:catAx>
        <c:axId val="34982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343280"/>
        <c:crosses val="autoZero"/>
        <c:auto val="1"/>
        <c:lblAlgn val="ctr"/>
        <c:lblOffset val="100"/>
        <c:noMultiLvlLbl val="0"/>
      </c:catAx>
      <c:valAx>
        <c:axId val="34934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82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2:20:40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3964 332 24575,'0'-2'0,"-1"0"0,1 0 0,0 1 0,-1-1 0,0 0 0,1 0 0,-1 1 0,0-1 0,0 1 0,0-1 0,0 1 0,0-1 0,0 1 0,0-1 0,0 1 0,0 0 0,-1 0 0,1-1 0,-1 1 0,1 0 0,-1 0 0,1 1 0,-1-1 0,-2-1 0,-50-16 0,21 9 0,-17-17 0,27 14 0,-46-18 0,-15-4 0,59 22 0,-1 2 0,-46-13 0,-30-9 0,81 24 0,0 0 0,-1 2 0,0 0 0,0 2 0,-28-3 0,-175-18 0,145 14 0,-118-3 0,-282 15-738,446 2 738,0 1 0,0 2 0,0 2 0,-61 22 0,68-21 0,-107 39 246,2 5 0,-149 85 0,154-67-643,-158 117-1,84-20 226,156-131 172,1 2 0,2 1 0,-65 83 0,-84 157 0,86-68 0,64-122 0,26-55 0,-16 63 0,-2 7 0,20-65 171,2 0 0,-9 60 0,-5 20 104,14-77-377,1 1 0,2 0 0,2 1 0,0 74 0,5-80 70,-12 68 0,4-46 15,-8 62 17,1-4 0,-3 165 0,20 735-1337,2-974 1337,2-1 0,2 1 0,19 68 0,9 46 0,-32-142 42,2 0 0,0-1 0,1 0 0,0 0 0,9 15-1,17 45 241,-13-28-248,2 0 1,30 50-1,-47-90-30,33 57 206,4-1-1,2-3 1,2-1-1,4-2 1,2-2 0,79 67-1,-91-89-209,1-2 0,1-2 0,2-2 0,1-2 0,52 23 0,-39-25 0,87 30 0,-76-32 0,-19-6 0,99 18 0,32 2 0,38 4 0,-114-35 0,-63-4 0,67 9 0,120 16 0,-169-19 0,0-3 0,103-4 0,-60-2 0,-86 1 0,0-1 0,1 0 0,-1-1 0,0-1 0,0-1 0,0 0 0,-1-1 0,0-1 0,0 0 0,0-1 0,-1 0 0,0-1 0,20-19 0,145-115 0,-84 71 0,3 8 0,-73 50 0,0-2 0,-1 0 0,26-24 0,-20 13 0,49-32 0,-54 42 0,-1-1 0,0 0 0,-2-2 0,28-31 0,27-35 0,-53 61 0,0-1 0,-2-1 0,-1 0 0,29-52 0,6-21 0,-37 70 0,-2 0 0,-1-1 0,-2-1 0,0 0 0,-3-1 0,9-34 0,-11 27 0,19-48 0,-17 55 0,-1 0 0,9-54 0,-12 52 0,1 1 0,14-40 0,-13 48 0,-1 0 0,-1-1 0,-1 0 0,4-54 0,-8 57 0,1 0 0,1 0 0,1 1 0,1-1 0,11-27 0,-8 27 0,-1-1 0,-1 0 0,-1-1 0,2-34 0,-4 21 0,2 0 0,21-73 0,-15 72 0,-3 0 0,7-62 0,-8 31-202,23-91 0,-18 102 30,-2 1 0,5-98-1,1-24 173,-10 127 0,4-18 0,-4 36 0,1-56 0,-8-588-777,-3 640 1089,-1 0 0,-18-76-1,-1-4 317,15 80-555,-23-73 1,19 74-80,-14-74 0,21 92 6,-1 0 0,0 0 0,-2 0 0,-19-36 0,-7-21 0,-27-37 0,57 106 8,-1 1 0,0 0-1,-1 0 1,0 1 0,0-1-1,-15-12 1,-6-8-1427,17 16-5407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2:20:42.4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2137 0 24575,'-56'3'0,"-78"12"0,121-13 0,-192 19 0,65-5 0,37-7 0,32-2 0,-96-5 0,-7 0 0,74 10 0,59-6 0,-50 1 0,48-7 0,11-1 0,0 1 0,0 2 0,0 1 0,0 2 0,-50 13 0,79-17 0,-33 10 0,-64 31 0,88-35 0,1 0 0,-1 0 0,2 1 0,-1 1 0,1 0 0,0 0 0,1 1 0,-15 19 0,6-4 0,-2 2 0,2 0 0,-25 48 0,-5 47 0,29-72 0,-24 49 0,37-85 0,0 0 0,1 1 0,1 0 0,-3 16 0,-13 41 0,11-49 0,0 0 0,1 1 0,1 0 0,1 1 0,2-1 0,0 1 0,0 37 0,6 415 0,-1-462 0,1 0 0,1 0 0,0 0 0,1 0 0,0 0 0,1-1 0,11 22 0,-8-20 0,-1 0 0,-1 1 0,-1 0 0,0 0 0,2 21 0,-2-8 0,1-1 0,2 1 0,14 37 0,-9-30 0,10 47 0,-16-53 0,3-1 0,18 43 0,6 21 0,4 2 0,-25-66 0,15 49 0,-18-52 0,0-1 0,2 0 0,0-1 0,28 39 0,9 20 0,-27-47 0,1-1 0,48 55 0,-16-21 0,-33-44 0,1-1 0,1-1 0,33 24 0,-10-8 0,-34-31 0,0 0 0,1-1 0,0-1 0,0 0 0,0-1 0,1-1 0,0 0 0,21 3 0,43 17 0,-57-17 0,0-2 0,0-1 0,1-1 0,26 2 0,18 4 0,20 4 0,1-4 0,124 0 0,419-10 0,-608-2 0,0-1 0,0 0 0,0-2 0,35-12 0,19-3 0,-63 16 0,-1-1 0,1 0 0,-1 0 0,0-1 0,15-10 0,34-16 0,-46 25 0,1-2 0,-2 0 0,1 0 0,-1-2 0,0 0 0,-1 0 0,15-17 0,81-100 0,-89 96 0,0-2 0,23-53 0,-31 57 0,13-46 0,3-11 0,-20 61 0,-2 0 0,0 0 0,4-38 0,-6 33 0,17-61 0,-12 59 0,-1-1 0,-2-1 0,5-66 0,-9-107 0,-3 126 0,1 52 0,11-54 0,-7 53 0,3-52 0,-6 44 0,9-49 0,-5 49 0,1-49 0,-5 55 0,8-47 0,-5 47 0,3-50 0,-8 71 0,-1 0 0,0 0 0,-1 0 0,0 0 0,-1 0 0,0 1 0,0-1 0,-2 1 0,1 0 0,-1 0 0,-1 0 0,0 1 0,-10-14 0,-8-12 0,-10-19 0,-3 1 0,-2 3 0,-85-88 0,-183-129 0,63 91 0,177 132 0,-20-14 0,21 15-1365,52 37-5461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9357D-E08C-B341-9B84-C7C6ED51F467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C7F85-B619-534F-A66A-9B8DC36C3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05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0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74FE-8B92-CE61-C36B-914C06525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46D62-D70B-62C3-F942-82D23B3F6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28198-B3FF-90D9-8999-8D3D4CA9E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87616-6139-2B39-3A71-4DCD2AA36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A8FC5-4337-217A-067D-9A15D5D6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70DA01-D2AD-B83D-816B-C3E9CC3AA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E00F3-5C58-216D-5ED3-7B92D2B18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C6C0C-AD05-09DA-2132-78EB55FFB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0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50913-F22E-32F2-A12A-E2F82FD8C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E48B5-1F68-2998-8156-0E0EFEA96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32594-40C0-0B38-40A0-A3E28D1B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F0CFB-FBDF-B865-57CD-14D52238F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2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D7C9-8F96-29F5-1205-BAE74ECFB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476479-834E-716E-F738-42913F20F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3591F-359F-14CB-E47E-7E0A4867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0DDA5-1212-4EE1-8E98-BD5556D6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F1A59-0F6E-C066-93B8-C418D626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9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D06B-6099-7E14-DAC0-373B0E64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0A64E-F565-5F45-4D8A-0F66C5C6F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C64CE-CC06-33A3-A7B5-39280C0EE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3EAA-0C96-C90A-5023-5A6AE908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A4E51-A389-BAC7-6104-10F8BBF5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70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7FAE-47FC-773A-D2CB-02DF3A131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915DE-C722-EBEB-B967-F3C2A848D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F320F-F8B7-E5F3-A82C-29E73082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3657-C9AF-31E5-1EAB-5E1D1A10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3EB91-DA44-D3FB-B424-EC3DFBC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8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B2AA-06AD-F2FC-5383-B4B7B95F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FB339-D764-126A-043A-AA902A2D9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EC418-3953-DA2D-A0FB-CABD98BB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B8AE1-51E6-F6DC-0366-71136A41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BB31A-1A8F-2867-8E45-A1156E67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6DD119-3AB1-5E89-283B-CFC7450F322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6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FB27-6D56-F7B9-3168-F3BA5618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65677-679A-B0F9-A8ED-CB7AE1B44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AB45-AD7F-AAB6-E9E5-BC9FFE73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00007-5F71-101E-BD73-80F5B482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1822D-21A5-46A1-7A0D-74890F81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7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19D8-2061-DE2F-C7F4-7B55AE95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E3F7-CAC0-234E-2E22-54F716B31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03E5-BCA0-9F5D-3D33-E6367347C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3789"/>
            <a:ext cx="5181600" cy="50131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78F20-3ECF-6BE9-68F4-016C200C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347F2-ADE9-32FD-FCEF-C45F3A70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BACDE-6DBE-549B-7465-4DA10C5C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3452B6-CDA2-B35E-0715-B9D79EFD324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46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8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E741-45A8-1862-BA73-F388A4A00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39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FFEB5-6F77-A32D-584E-9A3707A33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58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BD877-1138-6469-13F1-6F0E1BC73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6614"/>
            <a:ext cx="5157787" cy="408304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290B9-71DF-9759-96EE-064D62481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58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9F887-8C64-4DCB-B28E-6E1DF7577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6614"/>
            <a:ext cx="5183188" cy="408304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80574B-0CB4-87BA-DB22-D700C1C3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25FBD3-1201-6FF1-7DB2-0C1BCF545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B2EC7-5FD9-2FA0-683A-AD8C7251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3E797-D026-4CB2-8534-3B0913C54F8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131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99D4-8848-F972-1C0E-F10BA66A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EBD19-62F1-F1BF-AC51-601E53D1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D8C3C-D39A-BE1E-07F0-EF54F36A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AD6F8-8AC6-6CD2-5354-1A46A6BA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9314A4-A951-54B1-6DC0-9279155E69F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7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C5340-B077-DB0D-007E-CD0A5C75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D155D4-9857-63AA-87E8-3CC8844F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9E8CB-2417-E015-2FB0-C9195BA5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6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499D-6259-0551-D7B7-4D0868965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DB78-B8EB-1F34-CF06-72591BB6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4BAB9-265E-F658-A63A-6151364E8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EDDCE-78E2-6748-CD30-181DB0BA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05094-5855-8E10-F87C-52C19E09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19BE2-4579-CC5F-4847-6D7CC426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1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0F20-0E83-10F5-6F59-CEB51D78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87EEE-B13A-FDB1-8A19-EE0D39E5D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E8C68-CB9B-1E1F-90E8-054F22E5F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4CB60-6ABD-6C79-E4E1-707E2D1A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E3309-AB33-CAB4-5AFA-DD95FBD8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86881-518F-E663-13FB-EAEA14A6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7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9612CC-667E-9C11-4B19-C671DA530CCC}"/>
              </a:ext>
            </a:extLst>
          </p:cNvPr>
          <p:cNvSpPr/>
          <p:nvPr userDrawn="1"/>
        </p:nvSpPr>
        <p:spPr>
          <a:xfrm>
            <a:off x="0" y="6172091"/>
            <a:ext cx="12192000" cy="68590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13DE2D-0400-0813-5E72-54083F42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97D46-78C0-A493-A22C-C3C12EF5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324"/>
            <a:ext cx="10515600" cy="4831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7E139-4F5B-88A1-2239-3EF25CB2C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9530" y="6356350"/>
            <a:ext cx="654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A0E460F-6C90-364E-AA71-6C064F7160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2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A2CB-4C34-B1C3-BCA2-B7D7966EB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7168" y="1098239"/>
            <a:ext cx="5822733" cy="1976799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Enhancing Operational Efficiency in a Multispecialty Hospital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C9D9B-29FB-BA59-D1D5-D7213551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429000"/>
            <a:ext cx="5822733" cy="754255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/>
              <a:t>Name: </a:t>
            </a:r>
            <a:r>
              <a:rPr lang="en-US" sz="1800" dirty="0"/>
              <a:t>Prawit Pongpipat (</a:t>
            </a:r>
            <a:r>
              <a:rPr lang="en-GB" sz="1800" dirty="0"/>
              <a:t>Business Analyst)</a:t>
            </a:r>
            <a:endParaRPr lang="en-US" sz="1800" dirty="0"/>
          </a:p>
          <a:p>
            <a:pPr algn="l"/>
            <a:r>
              <a:rPr lang="en-US" sz="1800" b="1" dirty="0"/>
              <a:t>Date: </a:t>
            </a:r>
            <a:r>
              <a:rPr lang="en-US" sz="1800" dirty="0"/>
              <a:t>June 30, 2025</a:t>
            </a:r>
          </a:p>
        </p:txBody>
      </p:sp>
      <p:pic>
        <p:nvPicPr>
          <p:cNvPr id="1026" name="Picture 2" descr="Financial Analyst vs. Business Analyst: Key Differences Explained">
            <a:extLst>
              <a:ext uri="{FF2B5EF4-FFF2-40B4-BE49-F238E27FC236}">
                <a16:creationId xmlns:a16="http://schemas.microsoft.com/office/drawing/2014/main" id="{9100151B-30BB-3438-95B8-E6A43C68E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1" r="27146"/>
          <a:stretch>
            <a:fillRect/>
          </a:stretch>
        </p:blipFill>
        <p:spPr bwMode="auto">
          <a:xfrm>
            <a:off x="1" y="0"/>
            <a:ext cx="5746282" cy="615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7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C2DD-53EF-AD02-C14D-F3F37423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41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>
                <a:effectLst/>
              </a:rPr>
              <a:t>Stakeholder Analysis and Engagement Plan </a:t>
            </a:r>
            <a:endParaRPr lang="en-US" sz="26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48CBA6-C08E-20A3-4861-B9E0408C4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5522"/>
              </p:ext>
            </p:extLst>
          </p:nvPr>
        </p:nvGraphicFramePr>
        <p:xfrm>
          <a:off x="790598" y="1307592"/>
          <a:ext cx="10610804" cy="4455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033">
                  <a:extLst>
                    <a:ext uri="{9D8B030D-6E8A-4147-A177-3AD203B41FA5}">
                      <a16:colId xmlns:a16="http://schemas.microsoft.com/office/drawing/2014/main" val="594332798"/>
                    </a:ext>
                  </a:extLst>
                </a:gridCol>
                <a:gridCol w="1833587">
                  <a:extLst>
                    <a:ext uri="{9D8B030D-6E8A-4147-A177-3AD203B41FA5}">
                      <a16:colId xmlns:a16="http://schemas.microsoft.com/office/drawing/2014/main" val="2322477434"/>
                    </a:ext>
                  </a:extLst>
                </a:gridCol>
                <a:gridCol w="740261">
                  <a:extLst>
                    <a:ext uri="{9D8B030D-6E8A-4147-A177-3AD203B41FA5}">
                      <a16:colId xmlns:a16="http://schemas.microsoft.com/office/drawing/2014/main" val="2770345858"/>
                    </a:ext>
                  </a:extLst>
                </a:gridCol>
                <a:gridCol w="1203954">
                  <a:extLst>
                    <a:ext uri="{9D8B030D-6E8A-4147-A177-3AD203B41FA5}">
                      <a16:colId xmlns:a16="http://schemas.microsoft.com/office/drawing/2014/main" val="151421969"/>
                    </a:ext>
                  </a:extLst>
                </a:gridCol>
                <a:gridCol w="1402849">
                  <a:extLst>
                    <a:ext uri="{9D8B030D-6E8A-4147-A177-3AD203B41FA5}">
                      <a16:colId xmlns:a16="http://schemas.microsoft.com/office/drawing/2014/main" val="2442351047"/>
                    </a:ext>
                  </a:extLst>
                </a:gridCol>
                <a:gridCol w="1287514">
                  <a:extLst>
                    <a:ext uri="{9D8B030D-6E8A-4147-A177-3AD203B41FA5}">
                      <a16:colId xmlns:a16="http://schemas.microsoft.com/office/drawing/2014/main" val="2677846026"/>
                    </a:ext>
                  </a:extLst>
                </a:gridCol>
                <a:gridCol w="1139225">
                  <a:extLst>
                    <a:ext uri="{9D8B030D-6E8A-4147-A177-3AD203B41FA5}">
                      <a16:colId xmlns:a16="http://schemas.microsoft.com/office/drawing/2014/main" val="3809960699"/>
                    </a:ext>
                  </a:extLst>
                </a:gridCol>
                <a:gridCol w="1579381">
                  <a:extLst>
                    <a:ext uri="{9D8B030D-6E8A-4147-A177-3AD203B41FA5}">
                      <a16:colId xmlns:a16="http://schemas.microsoft.com/office/drawing/2014/main" val="2172214428"/>
                    </a:ext>
                  </a:extLst>
                </a:gridCol>
              </a:tblGrid>
              <a:tr h="4347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Stakeholder Name/Group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Role/Responsibility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Influence Level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Interest Level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Key Requirements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Engagement Strategy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Frequency of Interaction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Communication Method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extLst>
                  <a:ext uri="{0D108BD9-81ED-4DB2-BD59-A6C34878D82A}">
                    <a16:rowId xmlns:a16="http://schemas.microsoft.com/office/drawing/2014/main" val="3960895094"/>
                  </a:ext>
                </a:extLst>
              </a:tr>
              <a:tr h="13347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Patients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Service Recipients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Low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High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Real-time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appointment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notifications,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reduced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wait times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Newsletters,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Feedback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Surveys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Monthly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Email,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Surveys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extLst>
                  <a:ext uri="{0D108BD9-81ED-4DB2-BD59-A6C34878D82A}">
                    <a16:rowId xmlns:a16="http://schemas.microsoft.com/office/drawing/2014/main" val="632587259"/>
                  </a:ext>
                </a:extLst>
              </a:tr>
              <a:tr h="3782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Nurses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Provide healthcare for patients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Access to patient records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Training sessions, Direct feedback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Weekly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In-person meetings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extLst>
                  <a:ext uri="{0D108BD9-81ED-4DB2-BD59-A6C34878D82A}">
                    <a16:rowId xmlns:a16="http://schemas.microsoft.com/office/drawing/2014/main" val="1701924568"/>
                  </a:ext>
                </a:extLst>
              </a:tr>
              <a:tr h="57217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Doctors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Diagnose and treat patients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Integrated patient info, scheduling flexibility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Regular updates, Feedback loops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Weekly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In-person meetings, Email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extLst>
                  <a:ext uri="{0D108BD9-81ED-4DB2-BD59-A6C34878D82A}">
                    <a16:rowId xmlns:a16="http://schemas.microsoft.com/office/drawing/2014/main" val="4052851371"/>
                  </a:ext>
                </a:extLst>
              </a:tr>
              <a:tr h="6658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Administrative Staff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Manage appointments, billing, records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High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Fast data entry, validity data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 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Workshops, User guides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Weekly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Training, Email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extLst>
                  <a:ext uri="{0D108BD9-81ED-4DB2-BD59-A6C34878D82A}">
                    <a16:rowId xmlns:a16="http://schemas.microsoft.com/office/drawing/2014/main" val="2983838702"/>
                  </a:ext>
                </a:extLst>
              </a:tr>
              <a:tr h="3782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Support Staff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Assist daily operations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Low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Low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Clear workflow procedures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Workshops, User guides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Monthly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Briefings, Email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extLst>
                  <a:ext uri="{0D108BD9-81ED-4DB2-BD59-A6C34878D82A}">
                    <a16:rowId xmlns:a16="http://schemas.microsoft.com/office/drawing/2014/main" val="192942968"/>
                  </a:ext>
                </a:extLst>
              </a:tr>
              <a:tr h="3782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IT teams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Develop and maintain system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Medium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System reliability, user issue tracking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Agile standups, Incident reports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Weekly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In-person /Online meeting, Email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51730" marR="51730" marT="0" marB="0" anchor="ctr"/>
                </a:tc>
                <a:extLst>
                  <a:ext uri="{0D108BD9-81ED-4DB2-BD59-A6C34878D82A}">
                    <a16:rowId xmlns:a16="http://schemas.microsoft.com/office/drawing/2014/main" val="1936127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98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C2DD-53EF-AD02-C14D-F3F37423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/>
              <a:t>Scope Management Plan </a:t>
            </a:r>
            <a:r>
              <a:rPr lang="en-IN" sz="2600"/>
              <a:t> 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72E42-DDEE-F140-AB06-21CFED9B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5349"/>
            <a:ext cx="10515600" cy="4831639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dirty="0"/>
              <a:t>In-scope activities: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Design and implementation of an integrated scheduling-record system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Development of notification and feedback tools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Appointment automation with conflict detection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Resource allocation automation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UI/UX enhancement of online booking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Staff training and final deployment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8299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B5B14-3C7D-DF8E-A14A-4CEDD3F6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C91E89-D20C-E7CC-0381-7AC39BDB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/>
              <a:t>Scope Management Plan </a:t>
            </a:r>
            <a:r>
              <a:rPr lang="en-IN" sz="2600"/>
              <a:t> 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22C47A-7A60-9348-9424-81015E495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5349"/>
            <a:ext cx="10515600" cy="483163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000" b="1" dirty="0"/>
              <a:t>Out-of-scope activities:</a:t>
            </a:r>
          </a:p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dirty="0"/>
              <a:t>•	Hiring new medical or administrative staff</a:t>
            </a:r>
          </a:p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dirty="0"/>
              <a:t>•	Physical infrastructure changes</a:t>
            </a:r>
          </a:p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dirty="0"/>
              <a:t>•	Third-party supplier integrations</a:t>
            </a:r>
          </a:p>
        </p:txBody>
      </p:sp>
    </p:spTree>
    <p:extLst>
      <p:ext uri="{BB962C8B-B14F-4D97-AF65-F5344CB8AC3E}">
        <p14:creationId xmlns:p14="http://schemas.microsoft.com/office/powerpoint/2010/main" val="225387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DB546-F27C-AEE2-B933-28BF670B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B377C6-C541-25F3-5D23-9F9A7FD3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/>
              <a:t>Scope Management Plan </a:t>
            </a:r>
            <a:r>
              <a:rPr lang="en-IN" sz="2600"/>
              <a:t> 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4DC92-8B12-4934-3302-0176FFBF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732" y="1203430"/>
            <a:ext cx="10515600" cy="4487917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dirty="0"/>
              <a:t>Assumptions: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Existing IT infrastructure is sufficient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Stakeholders are available for feedback and testing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No major policy or organizational disruptions will occur</a:t>
            </a:r>
            <a:endParaRPr lang="en-IN" dirty="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dirty="0"/>
              <a:t>Constraints: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Limited staffing during project implementation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Project must be completed within 19-20 weeks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Fixed budget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87306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6FE6-A400-0667-224C-044EDB6E7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BFD00C-9840-FE9C-441A-B3DB2F99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/>
              <a:t>Scope Management Plan </a:t>
            </a:r>
            <a:r>
              <a:rPr lang="en-IN" sz="2600"/>
              <a:t> 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54D09D-4F44-0D99-D9EC-5BD29921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79" y="1180991"/>
            <a:ext cx="1589070" cy="364028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dirty="0"/>
              <a:t>Phases in the </a:t>
            </a:r>
            <a:r>
              <a:rPr lang="en-US" b="1" dirty="0"/>
              <a:t>Work Breakdown Structure (WBS):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B777C1-6EE5-425D-C0D7-4452D52A0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529492"/>
              </p:ext>
            </p:extLst>
          </p:nvPr>
        </p:nvGraphicFramePr>
        <p:xfrm>
          <a:off x="2596896" y="1180991"/>
          <a:ext cx="8662308" cy="515791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18577">
                  <a:extLst>
                    <a:ext uri="{9D8B030D-6E8A-4147-A177-3AD203B41FA5}">
                      <a16:colId xmlns:a16="http://schemas.microsoft.com/office/drawing/2014/main" val="1057224479"/>
                    </a:ext>
                  </a:extLst>
                </a:gridCol>
                <a:gridCol w="1608330">
                  <a:extLst>
                    <a:ext uri="{9D8B030D-6E8A-4147-A177-3AD203B41FA5}">
                      <a16:colId xmlns:a16="http://schemas.microsoft.com/office/drawing/2014/main" val="895294140"/>
                    </a:ext>
                  </a:extLst>
                </a:gridCol>
                <a:gridCol w="1542998">
                  <a:extLst>
                    <a:ext uri="{9D8B030D-6E8A-4147-A177-3AD203B41FA5}">
                      <a16:colId xmlns:a16="http://schemas.microsoft.com/office/drawing/2014/main" val="864049385"/>
                    </a:ext>
                  </a:extLst>
                </a:gridCol>
                <a:gridCol w="1054925">
                  <a:extLst>
                    <a:ext uri="{9D8B030D-6E8A-4147-A177-3AD203B41FA5}">
                      <a16:colId xmlns:a16="http://schemas.microsoft.com/office/drawing/2014/main" val="3492650815"/>
                    </a:ext>
                  </a:extLst>
                </a:gridCol>
                <a:gridCol w="2385594">
                  <a:extLst>
                    <a:ext uri="{9D8B030D-6E8A-4147-A177-3AD203B41FA5}">
                      <a16:colId xmlns:a16="http://schemas.microsoft.com/office/drawing/2014/main" val="3977163049"/>
                    </a:ext>
                  </a:extLst>
                </a:gridCol>
                <a:gridCol w="1251884">
                  <a:extLst>
                    <a:ext uri="{9D8B030D-6E8A-4147-A177-3AD203B41FA5}">
                      <a16:colId xmlns:a16="http://schemas.microsoft.com/office/drawing/2014/main" val="477203482"/>
                    </a:ext>
                  </a:extLst>
                </a:gridCol>
              </a:tblGrid>
              <a:tr h="266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WBS ID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Task name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Task description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Owner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Milestone/Deliverable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Estimated Duration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3974334182"/>
                  </a:ext>
                </a:extLst>
              </a:tr>
              <a:tr h="266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1.0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Project initiation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Kick-off and planning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Project Charter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 week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678816441"/>
                  </a:ext>
                </a:extLst>
              </a:tr>
              <a:tr h="4026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1.1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Requirements Gathering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Collect requirements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BA / PM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BRD Completion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 week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418156149"/>
                  </a:ext>
                </a:extLst>
              </a:tr>
              <a:tr h="6756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1.1.1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Stakeholder Interviews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Interview patients, doctors, nurses, and admin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BA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Interview Summary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 week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1200847315"/>
                  </a:ext>
                </a:extLst>
              </a:tr>
              <a:tr h="4026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1.1.2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Analyse Appointment Data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Identify scheduling inefficiencies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BA / DA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Data Analysis Report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 week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3210067168"/>
                  </a:ext>
                </a:extLst>
              </a:tr>
              <a:tr h="4026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1.2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System Design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Architecture and UI/UX planning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IT teams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Design Document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2 weeks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1665198854"/>
                  </a:ext>
                </a:extLst>
              </a:tr>
              <a:tr h="266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1.3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System Development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Build system &amp; services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IT teams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Working Modules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6 weeks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540569572"/>
                  </a:ext>
                </a:extLst>
              </a:tr>
              <a:tr h="266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1.4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Testing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Testing modules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IT teams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Test Report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3 weeks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3733001819"/>
                  </a:ext>
                </a:extLst>
              </a:tr>
              <a:tr h="4026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1.4.1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User Acceptance Testing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Internal check for each module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IT teams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Pass Reports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 week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775672978"/>
                  </a:ext>
                </a:extLst>
              </a:tr>
              <a:tr h="4026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1.5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Deployment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Final rollout to production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IT teams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Live Date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 week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3827208165"/>
                  </a:ext>
                </a:extLst>
              </a:tr>
              <a:tr h="5391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1.6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Training &amp; Handover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End-user training and documentation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Training Completion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 week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2966305934"/>
                  </a:ext>
                </a:extLst>
              </a:tr>
              <a:tr h="5391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1.7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Project Closure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Lessons learned and closeout docs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Final Report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1 week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4506" marR="44506" marT="0" marB="0"/>
                </a:tc>
                <a:extLst>
                  <a:ext uri="{0D108BD9-81ED-4DB2-BD59-A6C34878D82A}">
                    <a16:rowId xmlns:a16="http://schemas.microsoft.com/office/drawing/2014/main" val="1996576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93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B97A-0481-7DF8-BC0B-1EA7BEE90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AEEB93-332D-7CEE-F521-615C22CE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 dirty="0"/>
              <a:t>Scope Management Plan </a:t>
            </a:r>
            <a:r>
              <a:rPr lang="en-IN" sz="2600" dirty="0"/>
              <a:t> </a:t>
            </a:r>
            <a:endParaRPr lang="en-US" sz="2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83123-BFE7-42A5-0D85-AD56AF066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177"/>
            <a:ext cx="10515600" cy="4225156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b="1" dirty="0"/>
              <a:t>Scope change management: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Approval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High-impact changes require owner/sponsor approval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Low/medium changes could be approved by PM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Implementation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Approved changes are added to the WBS and timeline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dirty="0"/>
              <a:t>•	All stakeholders are notified of updates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8467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C2DD-53EF-AD02-C14D-F3F37423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 Mapping</a:t>
            </a:r>
            <a:endParaRPr lang="en-US" sz="26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3C67A0-CA37-7BDC-9827-238BBD79F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37318"/>
              </p:ext>
            </p:extLst>
          </p:nvPr>
        </p:nvGraphicFramePr>
        <p:xfrm>
          <a:off x="951934" y="1455376"/>
          <a:ext cx="10307271" cy="4125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087">
                  <a:extLst>
                    <a:ext uri="{9D8B030D-6E8A-4147-A177-3AD203B41FA5}">
                      <a16:colId xmlns:a16="http://schemas.microsoft.com/office/drawing/2014/main" val="1540582512"/>
                    </a:ext>
                  </a:extLst>
                </a:gridCol>
                <a:gridCol w="3767958">
                  <a:extLst>
                    <a:ext uri="{9D8B030D-6E8A-4147-A177-3AD203B41FA5}">
                      <a16:colId xmlns:a16="http://schemas.microsoft.com/office/drawing/2014/main" val="1837620704"/>
                    </a:ext>
                  </a:extLst>
                </a:gridCol>
                <a:gridCol w="3660226">
                  <a:extLst>
                    <a:ext uri="{9D8B030D-6E8A-4147-A177-3AD203B41FA5}">
                      <a16:colId xmlns:a16="http://schemas.microsoft.com/office/drawing/2014/main" val="2682973402"/>
                    </a:ext>
                  </a:extLst>
                </a:gridCol>
              </a:tblGrid>
              <a:tr h="7749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>
                          <a:solidFill>
                            <a:schemeClr val="lt1"/>
                          </a:solidFill>
                        </a:rPr>
                        <a:t>Process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As-Is Model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To-Be Model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200224"/>
                  </a:ext>
                </a:extLst>
              </a:tr>
              <a:tr h="11364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Appointment scheduling process</a:t>
                      </a:r>
                    </a:p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4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35356856"/>
                  </a:ext>
                </a:extLst>
              </a:tr>
              <a:tr h="1107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 check-in process</a:t>
                      </a:r>
                    </a:p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039686"/>
                  </a:ext>
                </a:extLst>
              </a:tr>
              <a:tr h="1107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Interdepartmental communication</a:t>
                      </a:r>
                    </a:p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421922"/>
                  </a:ext>
                </a:extLst>
              </a:tr>
            </a:tbl>
          </a:graphicData>
        </a:graphic>
      </p:graphicFrame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228C5C87-33CF-AD62-A4EC-4C1065B2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93" y="2403348"/>
            <a:ext cx="3801491" cy="778324"/>
          </a:xfrm>
          <a:prstGeom prst="rect">
            <a:avLst/>
          </a:prstGeom>
        </p:spPr>
      </p:pic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CDA80F61-DA90-D122-2733-FFDE0FC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165" y="3429000"/>
            <a:ext cx="3993515" cy="1008334"/>
          </a:xfrm>
          <a:prstGeom prst="rect">
            <a:avLst/>
          </a:prstGeom>
        </p:spPr>
      </p:pic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77813478-58FE-030B-8AA4-61053D91B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460" y="4551452"/>
            <a:ext cx="3912220" cy="915423"/>
          </a:xfrm>
          <a:prstGeom prst="rect">
            <a:avLst/>
          </a:prstGeom>
        </p:spPr>
      </p:pic>
      <p:pic>
        <p:nvPicPr>
          <p:cNvPr id="7" name="Picture 6" descr="A diagram of conflict validation&#10;&#10;AI-generated content may be incorrect.">
            <a:extLst>
              <a:ext uri="{FF2B5EF4-FFF2-40B4-BE49-F238E27FC236}">
                <a16:creationId xmlns:a16="http://schemas.microsoft.com/office/drawing/2014/main" id="{CE9FC686-891E-E76B-C493-A6F0F2681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808" y="2369352"/>
            <a:ext cx="3651396" cy="812320"/>
          </a:xfrm>
          <a:prstGeom prst="rect">
            <a:avLst/>
          </a:prstGeom>
        </p:spPr>
      </p:pic>
      <p:pic>
        <p:nvPicPr>
          <p:cNvPr id="8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921B3E4A-4300-DA08-9DC3-93503A2B9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384" y="3518184"/>
            <a:ext cx="3686275" cy="812320"/>
          </a:xfrm>
          <a:prstGeom prst="rect">
            <a:avLst/>
          </a:prstGeom>
        </p:spPr>
      </p:pic>
      <p:pic>
        <p:nvPicPr>
          <p:cNvPr id="9" name="Picture 8" descr="A diagram of a system&#10;&#10;AI-generated content may be incorrect.">
            <a:extLst>
              <a:ext uri="{FF2B5EF4-FFF2-40B4-BE49-F238E27FC236}">
                <a16:creationId xmlns:a16="http://schemas.microsoft.com/office/drawing/2014/main" id="{6ABA565F-FD99-9047-3DC0-061F5BD62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384" y="4704074"/>
            <a:ext cx="3775312" cy="54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E1E17-AA16-B494-6DC1-8C24C788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EBDED-385C-E501-7848-B34ADE28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70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Advanced Process </a:t>
            </a:r>
            <a:r>
              <a:rPr lang="en-IN" sz="2600" kern="0">
                <a:ea typeface="Times New Roman" panose="02020603050405020304" pitchFamily="18" charset="0"/>
              </a:rPr>
              <a:t>M</a:t>
            </a:r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apping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8D4400-6859-A053-FF1F-19D02504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43" y="1205349"/>
            <a:ext cx="10515600" cy="48316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Detailed workflow using the advanced BPMN model: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320A6E1B-4724-2214-B401-05D66B84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14" y="1956435"/>
            <a:ext cx="5731510" cy="1472565"/>
          </a:xfrm>
          <a:prstGeom prst="rect">
            <a:avLst/>
          </a:prstGeom>
        </p:spPr>
      </p:pic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005E4D7-8611-CAF1-9ED7-96EBACE2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430" y="3974481"/>
            <a:ext cx="5731510" cy="1411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28BA6-F6BC-E134-FEE7-B1876128B4D9}"/>
              </a:ext>
            </a:extLst>
          </p:cNvPr>
          <p:cNvSpPr txBox="1"/>
          <p:nvPr/>
        </p:nvSpPr>
        <p:spPr>
          <a:xfrm>
            <a:off x="853143" y="1561262"/>
            <a:ext cx="6107228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Patient appointment scheduling workflow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7CE9C-FD03-1DA8-2D42-5C15EA218C1E}"/>
              </a:ext>
            </a:extLst>
          </p:cNvPr>
          <p:cNvSpPr txBox="1"/>
          <p:nvPr/>
        </p:nvSpPr>
        <p:spPr>
          <a:xfrm>
            <a:off x="5434430" y="3626586"/>
            <a:ext cx="610362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Discharge process workflow</a:t>
            </a:r>
          </a:p>
        </p:txBody>
      </p:sp>
    </p:spTree>
    <p:extLst>
      <p:ext uri="{BB962C8B-B14F-4D97-AF65-F5344CB8AC3E}">
        <p14:creationId xmlns:p14="http://schemas.microsoft.com/office/powerpoint/2010/main" val="132820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CE8A-9CE0-2595-ACA9-D875A9DA8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976B90-B29B-3B4A-0730-9C3D0E3FA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70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Advanced Process </a:t>
            </a:r>
            <a:r>
              <a:rPr lang="en-IN" sz="2600" kern="0">
                <a:ea typeface="Times New Roman" panose="02020603050405020304" pitchFamily="18" charset="0"/>
              </a:rPr>
              <a:t>M</a:t>
            </a:r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apping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33E5DF-18B8-A38F-33C9-BA19AACF7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4"/>
            <a:ext cx="10515600" cy="48316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Stakeholder responsibility using the Swimlane diagram: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 descr="A diagram of a system&#10;&#10;AI-generated content may be incorrect.">
            <a:extLst>
              <a:ext uri="{FF2B5EF4-FFF2-40B4-BE49-F238E27FC236}">
                <a16:creationId xmlns:a16="http://schemas.microsoft.com/office/drawing/2014/main" id="{E6D62258-9F4D-8AE4-30A4-1C983071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03" y="1999506"/>
            <a:ext cx="4606290" cy="3673475"/>
          </a:xfrm>
          <a:prstGeom prst="rect">
            <a:avLst/>
          </a:prstGeom>
        </p:spPr>
      </p:pic>
      <p:pic>
        <p:nvPicPr>
          <p:cNvPr id="6" name="Picture 5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C7BD82C8-CC89-B4C8-403E-E659D6BBA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608" y="1999506"/>
            <a:ext cx="4555490" cy="3655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A524C-59A8-3AB5-9257-BA7A5717FB8B}"/>
              </a:ext>
            </a:extLst>
          </p:cNvPr>
          <p:cNvSpPr txBox="1"/>
          <p:nvPr/>
        </p:nvSpPr>
        <p:spPr>
          <a:xfrm>
            <a:off x="1035902" y="1604333"/>
            <a:ext cx="6107228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Patient appointment scheduling workflow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66940-EFA2-22B0-019F-8A620EA96F35}"/>
              </a:ext>
            </a:extLst>
          </p:cNvPr>
          <p:cNvSpPr txBox="1"/>
          <p:nvPr/>
        </p:nvSpPr>
        <p:spPr>
          <a:xfrm>
            <a:off x="6600608" y="1601470"/>
            <a:ext cx="610362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Discharge process workflow</a:t>
            </a:r>
          </a:p>
        </p:txBody>
      </p:sp>
    </p:spTree>
    <p:extLst>
      <p:ext uri="{BB962C8B-B14F-4D97-AF65-F5344CB8AC3E}">
        <p14:creationId xmlns:p14="http://schemas.microsoft.com/office/powerpoint/2010/main" val="278388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E854-83A5-B8DF-CC92-5FE462FA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Analysis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01F8B-8581-B29E-EAC5-344425FA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3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Trends using a Pivot Table: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08386-FAE1-F776-93F0-8D817AA1F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2" y="1761045"/>
            <a:ext cx="4295140" cy="291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A85F44-3BAF-10AA-A363-8F4204ACF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44" y="2254631"/>
            <a:ext cx="4392295" cy="2147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64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B8DD-61E1-757A-4429-B01A52D1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C3C78-4448-4D1D-97E7-E642B1282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500"/>
            <a:ext cx="10515600" cy="5426077"/>
          </a:xfrm>
        </p:spPr>
        <p:txBody>
          <a:bodyPr vert="horz" lIns="91440" tIns="45720" rIns="91440" bIns="45720" numCol="2" rtlCol="0" anchor="t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00" dirty="0"/>
              <a:t>Executive Summary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Introduction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Business Objectives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600" b="1" dirty="0"/>
              <a:t>Methodology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Requirements Gathering (BRD and RTM)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Stakeholder Analysis and Engagement Plan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Scope Management Plan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Data Analysis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Data Visualization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Process Mapping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Risk Assessment Plan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Risk Mitigation Plan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600" b="1" dirty="0"/>
              <a:t>Findings and Recommendations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Key Findings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Key Recommendations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Conclusion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600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339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D90C7-116B-7C9A-53AB-4DD045CFE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420C-AD79-FEAE-F2F2-7C38C0FA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Analysis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1278A-C640-13A4-CCA5-1BCDA5BB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732" y="1203430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Trends analyzed from the Pivot Table: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3A2A164-8D68-460B-30EF-3BC5CBC12D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431000"/>
              </p:ext>
            </p:extLst>
          </p:nvPr>
        </p:nvGraphicFramePr>
        <p:xfrm>
          <a:off x="5834888" y="2120392"/>
          <a:ext cx="5238496" cy="3009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D6B72F4-B6E7-A1A9-ED91-F69D65BA5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1760725"/>
              </p:ext>
            </p:extLst>
          </p:nvPr>
        </p:nvGraphicFramePr>
        <p:xfrm>
          <a:off x="895727" y="2274573"/>
          <a:ext cx="4913167" cy="2689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3051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401B-838D-F15D-3062-D1F41ED2C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AD6F-BA15-276B-E9E6-8E69AFE1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Analysis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C842F-B812-9929-46F9-BA9A89A3E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1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Key insights: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203D5-69B9-B706-0EB5-29BE1B23E5A8}"/>
              </a:ext>
            </a:extLst>
          </p:cNvPr>
          <p:cNvSpPr txBox="1"/>
          <p:nvPr/>
        </p:nvSpPr>
        <p:spPr>
          <a:xfrm>
            <a:off x="1040130" y="1700738"/>
            <a:ext cx="6103620" cy="3773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Peak appointment hours (appointment_data.csv)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Peak Hours: 18:00 PM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Most department’s appointment: Cardiology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Satisfaction level (feedback_data.csv)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High (More than or equal to 5): 171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Low (Less than 5): 27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Resource bottlenecks (resource_data.csv)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Most used: Room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Least used: Nurses</a:t>
            </a:r>
          </a:p>
        </p:txBody>
      </p:sp>
    </p:spTree>
    <p:extLst>
      <p:ext uri="{BB962C8B-B14F-4D97-AF65-F5344CB8AC3E}">
        <p14:creationId xmlns:p14="http://schemas.microsoft.com/office/powerpoint/2010/main" val="413109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666D3-E157-0E9C-E4CA-EF8DF054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6BB9-9A22-4305-AD27-A23B0DE5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655C8-FE40-F6A0-E9F6-72AB54865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8" y="1203433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cs typeface="+mn-cs"/>
              </a:rPr>
              <a:t>Average patient wait time using a line chart: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C0E74-20B2-C005-BC4D-AB48EF8A2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" b="67269"/>
          <a:stretch>
            <a:fillRect/>
          </a:stretch>
        </p:blipFill>
        <p:spPr bwMode="auto">
          <a:xfrm>
            <a:off x="558451" y="1967267"/>
            <a:ext cx="11169694" cy="2756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955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68844-19EC-5E5A-1E22-2E32AFEA7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7F66-1974-A03E-BB79-A8346B32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8684-1AD1-5504-766D-480733865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4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cs typeface="+mn-cs"/>
              </a:rPr>
              <a:t>Bar chart highlighting overused and underutilized resources: </a:t>
            </a:r>
          </a:p>
          <a:p>
            <a:endParaRPr lang="en-US" sz="2000" b="1" dirty="0">
              <a:cs typeface="+mn-cs"/>
            </a:endParaRPr>
          </a:p>
          <a:p>
            <a:pPr marL="0" indent="0">
              <a:buNone/>
            </a:pP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5C5C7-A51C-6152-FEED-B5E04198D4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t="35924" r="50425" b="39124"/>
          <a:stretch>
            <a:fillRect/>
          </a:stretch>
        </p:blipFill>
        <p:spPr bwMode="auto">
          <a:xfrm>
            <a:off x="1716024" y="1808450"/>
            <a:ext cx="8759952" cy="362160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61238F-15AB-377C-F846-6795EC084017}"/>
                  </a:ext>
                </a:extLst>
              </p14:cNvPr>
              <p14:cNvContentPartPr/>
              <p14:nvPr/>
            </p14:nvContentPartPr>
            <p14:xfrm>
              <a:off x="2121048" y="2815776"/>
              <a:ext cx="1610280" cy="2122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61238F-15AB-377C-F846-6795EC0840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4928" y="2809656"/>
                <a:ext cx="1622520" cy="21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79FFCC-5878-E7B3-BD35-F5F36B3A3123}"/>
                  </a:ext>
                </a:extLst>
              </p14:cNvPr>
              <p14:cNvContentPartPr/>
              <p14:nvPr/>
            </p14:nvContentPartPr>
            <p14:xfrm>
              <a:off x="9005688" y="3922776"/>
              <a:ext cx="1153800" cy="1207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79FFCC-5878-E7B3-BD35-F5F36B3A31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99568" y="3916656"/>
                <a:ext cx="1166040" cy="121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2942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F9EE1-B67E-9FAF-250B-45CB99DB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C0C6-06CE-54C7-1E22-072AF05EC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C2F04-1879-BB93-AE24-76309208E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3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cs typeface="+mn-cs"/>
              </a:rPr>
              <a:t>Patient feedback visualized using a Pie Chart: </a:t>
            </a:r>
          </a:p>
          <a:p>
            <a:pPr marL="0" indent="0">
              <a:buNone/>
            </a:pP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2ED9-C64D-D528-8FBB-78D948E80D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1" t="62291" r="40631"/>
          <a:stretch>
            <a:fillRect/>
          </a:stretch>
        </p:blipFill>
        <p:spPr bwMode="auto">
          <a:xfrm>
            <a:off x="3449052" y="1587546"/>
            <a:ext cx="5136683" cy="44475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C82954-10E1-CB69-174D-A84721C1D86F}"/>
              </a:ext>
            </a:extLst>
          </p:cNvPr>
          <p:cNvSpPr/>
          <p:nvPr/>
        </p:nvSpPr>
        <p:spPr>
          <a:xfrm>
            <a:off x="7305575" y="1501541"/>
            <a:ext cx="1530417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187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2B0C6-A090-B3B4-751A-A4510348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1853-84FB-AB83-B43C-92F17C2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1E0BF-B527-E6CD-151A-954465D77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187667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cs typeface="+mn-cs"/>
              </a:rPr>
              <a:t>Heat Map showing the efficiency of departments: </a:t>
            </a:r>
          </a:p>
          <a:p>
            <a:pPr marL="0" indent="0">
              <a:buNone/>
            </a:pP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6EA10-DE9D-5420-BDE1-1DB0D5728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923" r="2093" b="33892"/>
          <a:stretch>
            <a:fillRect/>
          </a:stretch>
        </p:blipFill>
        <p:spPr bwMode="auto">
          <a:xfrm>
            <a:off x="1583618" y="1558562"/>
            <a:ext cx="9024763" cy="4121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516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24757-A7B8-FFF0-CB73-F2AFB0B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D83-4F81-7905-FD52-F2E8A060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DC42-3346-B0A5-4D38-7569C07E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2"/>
            <a:ext cx="10515600" cy="44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Risks identified in the risk register:</a:t>
            </a:r>
          </a:p>
          <a:p>
            <a:pPr marL="0" indent="0">
              <a:buNone/>
            </a:pPr>
            <a:endParaRPr lang="en-US" sz="20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90FE0A-EAD6-4B40-8B45-ED93111AF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379862"/>
              </p:ext>
            </p:extLst>
          </p:nvPr>
        </p:nvGraphicFramePr>
        <p:xfrm>
          <a:off x="879508" y="1649032"/>
          <a:ext cx="10363932" cy="408314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93825">
                  <a:extLst>
                    <a:ext uri="{9D8B030D-6E8A-4147-A177-3AD203B41FA5}">
                      <a16:colId xmlns:a16="http://schemas.microsoft.com/office/drawing/2014/main" val="2992357664"/>
                    </a:ext>
                  </a:extLst>
                </a:gridCol>
                <a:gridCol w="3513700">
                  <a:extLst>
                    <a:ext uri="{9D8B030D-6E8A-4147-A177-3AD203B41FA5}">
                      <a16:colId xmlns:a16="http://schemas.microsoft.com/office/drawing/2014/main" val="2648006731"/>
                    </a:ext>
                  </a:extLst>
                </a:gridCol>
                <a:gridCol w="1781997">
                  <a:extLst>
                    <a:ext uri="{9D8B030D-6E8A-4147-A177-3AD203B41FA5}">
                      <a16:colId xmlns:a16="http://schemas.microsoft.com/office/drawing/2014/main" val="3090368953"/>
                    </a:ext>
                  </a:extLst>
                </a:gridCol>
                <a:gridCol w="1458518">
                  <a:extLst>
                    <a:ext uri="{9D8B030D-6E8A-4147-A177-3AD203B41FA5}">
                      <a16:colId xmlns:a16="http://schemas.microsoft.com/office/drawing/2014/main" val="3867566953"/>
                    </a:ext>
                  </a:extLst>
                </a:gridCol>
                <a:gridCol w="1458518">
                  <a:extLst>
                    <a:ext uri="{9D8B030D-6E8A-4147-A177-3AD203B41FA5}">
                      <a16:colId xmlns:a16="http://schemas.microsoft.com/office/drawing/2014/main" val="3261589563"/>
                    </a:ext>
                  </a:extLst>
                </a:gridCol>
                <a:gridCol w="1457374">
                  <a:extLst>
                    <a:ext uri="{9D8B030D-6E8A-4147-A177-3AD203B41FA5}">
                      <a16:colId xmlns:a16="http://schemas.microsoft.com/office/drawing/2014/main" val="2455171949"/>
                    </a:ext>
                  </a:extLst>
                </a:gridCol>
              </a:tblGrid>
              <a:tr h="4073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Risk ID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Risk Description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Risk Category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Likelihood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Impact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Severity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9986119"/>
                  </a:ext>
                </a:extLst>
              </a:tr>
              <a:tr h="4073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Scheduling conflicts from incomplete system integration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Technical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39685"/>
                  </a:ext>
                </a:extLst>
              </a:tr>
              <a:tr h="4073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System glitches that cause appointment delays/errors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Technical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16799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Limited staff availability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Operational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6891007"/>
                  </a:ext>
                </a:extLst>
              </a:tr>
              <a:tr h="616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Overbooked doctor schedules that cause patient dissatisfaction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Operational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0058121"/>
                  </a:ext>
                </a:extLst>
              </a:tr>
              <a:tr h="4073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Patients experience longer wait times during system transfer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Stakeholder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7030247"/>
                  </a:ext>
                </a:extLst>
              </a:tr>
              <a:tr h="4073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Staff resistance to new scheduling system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Stakeholder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7435511"/>
                  </a:ext>
                </a:extLst>
              </a:tr>
              <a:tr h="4073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Data breaches due to system integration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Technical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Low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3853829"/>
                  </a:ext>
                </a:extLst>
              </a:tr>
              <a:tr h="4073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Budget and time constraints limit project scope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Operational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8377581"/>
                  </a:ext>
                </a:extLst>
              </a:tr>
              <a:tr h="4073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Miscommunication between staff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Operational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Medium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78614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135ED79D-4A0A-5CDE-5164-959C79300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2051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168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9195B-3671-3E62-AD52-78F36ABBB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0BE1-11D4-7357-4C3B-3E2970D6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B2C4-8BD9-238F-2CAD-D6FFE9D46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5349"/>
            <a:ext cx="10515600" cy="436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Risks categorized based on the Risk Assessment Matrix: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325B1-D2B1-C479-4493-C241F25D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25" y="2004700"/>
            <a:ext cx="10563949" cy="30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54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B17F5-C282-34FA-5B4A-162BD5B9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BFBC-4500-7AE9-DB90-86148FCBA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70E8A-420C-61E8-1B0F-F2173829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3"/>
            <a:ext cx="10515600" cy="398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Elements identified in the SWOT analysis:</a:t>
            </a:r>
            <a:endParaRPr lang="en-US" sz="20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679ED8-2210-7D33-9385-0558A3AA3C81}"/>
              </a:ext>
            </a:extLst>
          </p:cNvPr>
          <p:cNvCxnSpPr>
            <a:cxnSpLocks/>
          </p:cNvCxnSpPr>
          <p:nvPr/>
        </p:nvCxnSpPr>
        <p:spPr>
          <a:xfrm>
            <a:off x="6111766" y="1765741"/>
            <a:ext cx="0" cy="4160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DA61F3-D33D-2E5B-F9C9-28769EADD520}"/>
              </a:ext>
            </a:extLst>
          </p:cNvPr>
          <p:cNvCxnSpPr>
            <a:cxnSpLocks/>
          </p:cNvCxnSpPr>
          <p:nvPr/>
        </p:nvCxnSpPr>
        <p:spPr>
          <a:xfrm>
            <a:off x="880243" y="3838910"/>
            <a:ext cx="104735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0BE887-CC78-D01F-8145-86265F471CB1}"/>
              </a:ext>
            </a:extLst>
          </p:cNvPr>
          <p:cNvSpPr/>
          <p:nvPr/>
        </p:nvSpPr>
        <p:spPr>
          <a:xfrm>
            <a:off x="869733" y="1765741"/>
            <a:ext cx="5105396" cy="19233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Strengths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FD73F-C376-579D-C954-904EECC409EA}"/>
              </a:ext>
            </a:extLst>
          </p:cNvPr>
          <p:cNvSpPr/>
          <p:nvPr/>
        </p:nvSpPr>
        <p:spPr>
          <a:xfrm>
            <a:off x="880243" y="4002888"/>
            <a:ext cx="5105396" cy="19233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4315D-49E3-64A0-A6AE-59428CF32058}"/>
              </a:ext>
            </a:extLst>
          </p:cNvPr>
          <p:cNvSpPr/>
          <p:nvPr/>
        </p:nvSpPr>
        <p:spPr>
          <a:xfrm>
            <a:off x="6248404" y="1765741"/>
            <a:ext cx="5105396" cy="19233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Weaknesses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A77651-6241-D739-F808-95526BA97CA7}"/>
              </a:ext>
            </a:extLst>
          </p:cNvPr>
          <p:cNvSpPr/>
          <p:nvPr/>
        </p:nvSpPr>
        <p:spPr>
          <a:xfrm>
            <a:off x="6237894" y="3971352"/>
            <a:ext cx="5105396" cy="19233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34861-50C6-B4CE-BBA3-169A35333411}"/>
              </a:ext>
            </a:extLst>
          </p:cNvPr>
          <p:cNvSpPr txBox="1"/>
          <p:nvPr/>
        </p:nvSpPr>
        <p:spPr>
          <a:xfrm>
            <a:off x="1131570" y="2222720"/>
            <a:ext cx="4843558" cy="135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Strong stakeholder involvement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Well-planned project scope and objectives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Access to supporting data sets and stakeholder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1007CB-5940-93C7-5780-3C007C9C09DB}"/>
              </a:ext>
            </a:extLst>
          </p:cNvPr>
          <p:cNvSpPr txBox="1"/>
          <p:nvPr/>
        </p:nvSpPr>
        <p:spPr>
          <a:xfrm>
            <a:off x="6363093" y="2222720"/>
            <a:ext cx="6103620" cy="1032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Limited staff availability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Potential service disruptions during transition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Manual workflows and data silos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2FDB45-35F8-55E4-2D66-EF6CC1158E5F}"/>
              </a:ext>
            </a:extLst>
          </p:cNvPr>
          <p:cNvSpPr txBox="1"/>
          <p:nvPr/>
        </p:nvSpPr>
        <p:spPr>
          <a:xfrm>
            <a:off x="1051560" y="4416914"/>
            <a:ext cx="4727448" cy="135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System and services integration to improve scheduling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Automation potential to reduce wait times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Staff training during transition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A9B875-0217-EB90-381E-4C2C3A93BF38}"/>
              </a:ext>
            </a:extLst>
          </p:cNvPr>
          <p:cNvSpPr txBox="1"/>
          <p:nvPr/>
        </p:nvSpPr>
        <p:spPr>
          <a:xfrm>
            <a:off x="6363093" y="4366462"/>
            <a:ext cx="4518267" cy="1032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Data security risks from integration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Resistance to adapt from staff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rdia New" panose="020B0304020202020204" pitchFamily="34" charset="-34"/>
              </a:rPr>
              <a:t>Budget/time constraints</a:t>
            </a:r>
          </a:p>
        </p:txBody>
      </p:sp>
    </p:spTree>
    <p:extLst>
      <p:ext uri="{BB962C8B-B14F-4D97-AF65-F5344CB8AC3E}">
        <p14:creationId xmlns:p14="http://schemas.microsoft.com/office/powerpoint/2010/main" val="3633650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E4E8-E507-2A69-A977-61E44CB9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598F-2DF2-F066-2CB4-3B86C9E6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E7F7-86C6-4EAC-628A-9215775A2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1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Key insights from the Risk Management Plan:</a:t>
            </a:r>
          </a:p>
          <a:p>
            <a:r>
              <a:rPr lang="en-US" sz="2000" dirty="0"/>
              <a:t>There are no </a:t>
            </a:r>
            <a:r>
              <a:rPr lang="en-US" sz="2000" dirty="0">
                <a:solidFill>
                  <a:schemeClr val="accent3"/>
                </a:solidFill>
              </a:rPr>
              <a:t>GREEN </a:t>
            </a:r>
            <a:r>
              <a:rPr lang="en-US" sz="2000" dirty="0"/>
              <a:t>risks</a:t>
            </a:r>
          </a:p>
          <a:p>
            <a:r>
              <a:rPr lang="en-US" sz="2000" dirty="0"/>
              <a:t>Most of risks are defined as yellow and red</a:t>
            </a:r>
          </a:p>
          <a:p>
            <a:r>
              <a:rPr lang="en-US" sz="2000" dirty="0"/>
              <a:t>There are no risks that </a:t>
            </a:r>
            <a:r>
              <a:rPr lang="en-US" sz="2000" dirty="0">
                <a:solidFill>
                  <a:srgbClr val="FF0000"/>
                </a:solidFill>
              </a:rPr>
              <a:t>unsolvable </a:t>
            </a:r>
          </a:p>
        </p:txBody>
      </p:sp>
    </p:spTree>
    <p:extLst>
      <p:ext uri="{BB962C8B-B14F-4D97-AF65-F5344CB8AC3E}">
        <p14:creationId xmlns:p14="http://schemas.microsoft.com/office/powerpoint/2010/main" val="203916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E448-B479-4286-6380-B6FF4983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 anchor="ctr">
            <a:normAutofit/>
          </a:bodyPr>
          <a:lstStyle/>
          <a:p>
            <a:r>
              <a:rPr lang="en-US"/>
              <a:t>Executive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95A40-AE40-B2DE-7347-4FA523A23703}"/>
              </a:ext>
            </a:extLst>
          </p:cNvPr>
          <p:cNvSpPr txBox="1"/>
          <p:nvPr/>
        </p:nvSpPr>
        <p:spPr>
          <a:xfrm>
            <a:off x="947738" y="1163789"/>
            <a:ext cx="1030769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The hospital faces 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operational issues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that affect service quality and stakeholder satisfaction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Key insights: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glitches and scheduling conflicts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affected operational efficiency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 appointment system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wait time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for patients affected service quality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Recommended actions: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Integrate record and scheduling system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Improvements to patient and doctor scheduling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Enhancement of overall operational efficiency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788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BA365-1621-CBFE-D8C4-DD67123B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D5D5-2DC1-5B8D-BD6E-1BB11193E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B2D68-3E90-DE5F-F503-C58E03798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0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trategies to mitigate risks: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9D3709-E0A8-5693-CC0D-56E36287C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84764"/>
              </p:ext>
            </p:extLst>
          </p:nvPr>
        </p:nvGraphicFramePr>
        <p:xfrm>
          <a:off x="838200" y="1615061"/>
          <a:ext cx="10625962" cy="4420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7143">
                  <a:extLst>
                    <a:ext uri="{9D8B030D-6E8A-4147-A177-3AD203B41FA5}">
                      <a16:colId xmlns:a16="http://schemas.microsoft.com/office/drawing/2014/main" val="1854785002"/>
                    </a:ext>
                  </a:extLst>
                </a:gridCol>
                <a:gridCol w="2854034">
                  <a:extLst>
                    <a:ext uri="{9D8B030D-6E8A-4147-A177-3AD203B41FA5}">
                      <a16:colId xmlns:a16="http://schemas.microsoft.com/office/drawing/2014/main" val="1328760092"/>
                    </a:ext>
                  </a:extLst>
                </a:gridCol>
                <a:gridCol w="1441373">
                  <a:extLst>
                    <a:ext uri="{9D8B030D-6E8A-4147-A177-3AD203B41FA5}">
                      <a16:colId xmlns:a16="http://schemas.microsoft.com/office/drawing/2014/main" val="1586187698"/>
                    </a:ext>
                  </a:extLst>
                </a:gridCol>
                <a:gridCol w="1382798">
                  <a:extLst>
                    <a:ext uri="{9D8B030D-6E8A-4147-A177-3AD203B41FA5}">
                      <a16:colId xmlns:a16="http://schemas.microsoft.com/office/drawing/2014/main" val="3834017888"/>
                    </a:ext>
                  </a:extLst>
                </a:gridCol>
                <a:gridCol w="1142763">
                  <a:extLst>
                    <a:ext uri="{9D8B030D-6E8A-4147-A177-3AD203B41FA5}">
                      <a16:colId xmlns:a16="http://schemas.microsoft.com/office/drawing/2014/main" val="3810744148"/>
                    </a:ext>
                  </a:extLst>
                </a:gridCol>
                <a:gridCol w="1123237">
                  <a:extLst>
                    <a:ext uri="{9D8B030D-6E8A-4147-A177-3AD203B41FA5}">
                      <a16:colId xmlns:a16="http://schemas.microsoft.com/office/drawing/2014/main" val="3330276487"/>
                    </a:ext>
                  </a:extLst>
                </a:gridCol>
                <a:gridCol w="1984614">
                  <a:extLst>
                    <a:ext uri="{9D8B030D-6E8A-4147-A177-3AD203B41FA5}">
                      <a16:colId xmlns:a16="http://schemas.microsoft.com/office/drawing/2014/main" val="1270630793"/>
                    </a:ext>
                  </a:extLst>
                </a:gridCol>
              </a:tblGrid>
              <a:tr h="2649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Risk ID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Risk Description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Risk Category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Likelihood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Impact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Severity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Mitigation Strategy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 anchor="ctr"/>
                </a:tc>
                <a:extLst>
                  <a:ext uri="{0D108BD9-81ED-4DB2-BD59-A6C34878D82A}">
                    <a16:rowId xmlns:a16="http://schemas.microsoft.com/office/drawing/2014/main" val="579017256"/>
                  </a:ext>
                </a:extLst>
              </a:tr>
              <a:tr h="5366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Scheduling conflicts from incomplete system integration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Technical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Rollout system integration as quickly as possible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extLst>
                  <a:ext uri="{0D108BD9-81ED-4DB2-BD59-A6C34878D82A}">
                    <a16:rowId xmlns:a16="http://schemas.microsoft.com/office/drawing/2014/main" val="2570608506"/>
                  </a:ext>
                </a:extLst>
              </a:tr>
              <a:tr h="400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System glitches that cause appointment delays/errors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Technical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Monitoring and quick fixes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extLst>
                  <a:ext uri="{0D108BD9-81ED-4DB2-BD59-A6C34878D82A}">
                    <a16:rowId xmlns:a16="http://schemas.microsoft.com/office/drawing/2014/main" val="1280802521"/>
                  </a:ext>
                </a:extLst>
              </a:tr>
              <a:tr h="400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Limited staff availability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Operational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Plan human &amp; resource allocation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extLst>
                  <a:ext uri="{0D108BD9-81ED-4DB2-BD59-A6C34878D82A}">
                    <a16:rowId xmlns:a16="http://schemas.microsoft.com/office/drawing/2014/main" val="1031553813"/>
                  </a:ext>
                </a:extLst>
              </a:tr>
              <a:tr h="5366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Overbooked doctor schedules that cause patient dissatisfaction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Operational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Improve scheduling and reduce overbooked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extLst>
                  <a:ext uri="{0D108BD9-81ED-4DB2-BD59-A6C34878D82A}">
                    <a16:rowId xmlns:a16="http://schemas.microsoft.com/office/drawing/2014/main" val="566175490"/>
                  </a:ext>
                </a:extLst>
              </a:tr>
              <a:tr h="400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Patients experience longer wait times during system transfer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Stakeholder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Schedule upgrades during low patient time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extLst>
                  <a:ext uri="{0D108BD9-81ED-4DB2-BD59-A6C34878D82A}">
                    <a16:rowId xmlns:a16="http://schemas.microsoft.com/office/drawing/2014/main" val="1806844917"/>
                  </a:ext>
                </a:extLst>
              </a:tr>
              <a:tr h="400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Staff resistance to new scheduling system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Stakeholder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Provide intensive training and a guidebook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extLst>
                  <a:ext uri="{0D108BD9-81ED-4DB2-BD59-A6C34878D82A}">
                    <a16:rowId xmlns:a16="http://schemas.microsoft.com/office/drawing/2014/main" val="3842042976"/>
                  </a:ext>
                </a:extLst>
              </a:tr>
              <a:tr h="400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Data breaches due to system integration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Technical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Low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Apply strong cybersecurity measures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extLst>
                  <a:ext uri="{0D108BD9-81ED-4DB2-BD59-A6C34878D82A}">
                    <a16:rowId xmlns:a16="http://schemas.microsoft.com/office/drawing/2014/main" val="290981131"/>
                  </a:ext>
                </a:extLst>
              </a:tr>
              <a:tr h="5366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Budget and time constraints limit project scope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Operational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Prioritize critical features and regular progress reviews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extLst>
                  <a:ext uri="{0D108BD9-81ED-4DB2-BD59-A6C34878D82A}">
                    <a16:rowId xmlns:a16="http://schemas.microsoft.com/office/drawing/2014/main" val="3414459855"/>
                  </a:ext>
                </a:extLst>
              </a:tr>
              <a:tr h="400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Miscommunication between staff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Operational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Create clear communication channels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0015" marR="60015" marT="0" marB="0"/>
                </a:tc>
                <a:extLst>
                  <a:ext uri="{0D108BD9-81ED-4DB2-BD59-A6C34878D82A}">
                    <a16:rowId xmlns:a16="http://schemas.microsoft.com/office/drawing/2014/main" val="2666668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746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3817F-6689-ACAB-63B3-0E973A2E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3C71-511C-AAAC-58DA-02EDAE9A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E4E7-CD4C-5AC8-6C19-468318923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4"/>
            <a:ext cx="10515600" cy="404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F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actors included in the Contingency Plan: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750B2F-758E-6938-4EA1-A7F59A49F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82411"/>
              </p:ext>
            </p:extLst>
          </p:nvPr>
        </p:nvGraphicFramePr>
        <p:xfrm>
          <a:off x="838200" y="1760482"/>
          <a:ext cx="10920984" cy="441124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96753">
                  <a:extLst>
                    <a:ext uri="{9D8B030D-6E8A-4147-A177-3AD203B41FA5}">
                      <a16:colId xmlns:a16="http://schemas.microsoft.com/office/drawing/2014/main" val="2546503069"/>
                    </a:ext>
                  </a:extLst>
                </a:gridCol>
                <a:gridCol w="9724231">
                  <a:extLst>
                    <a:ext uri="{9D8B030D-6E8A-4147-A177-3AD203B41FA5}">
                      <a16:colId xmlns:a16="http://schemas.microsoft.com/office/drawing/2014/main" val="3867452524"/>
                    </a:ext>
                  </a:extLst>
                </a:gridCol>
              </a:tblGrid>
              <a:tr h="1658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Risk ID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Contingency Plan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extLst>
                  <a:ext uri="{0D108BD9-81ED-4DB2-BD59-A6C34878D82A}">
                    <a16:rowId xmlns:a16="http://schemas.microsoft.com/office/drawing/2014/main" val="1983959656"/>
                  </a:ext>
                </a:extLst>
              </a:tr>
              <a:tr h="506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R01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If scheduling conflicts happen, deploy a temporary manual override process for scheduling while developing urgent fixes and communicate delays directly to patients and staff.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extLst>
                  <a:ext uri="{0D108BD9-81ED-4DB2-BD59-A6C34878D82A}">
                    <a16:rowId xmlns:a16="http://schemas.microsoft.com/office/drawing/2014/main" val="3202571102"/>
                  </a:ext>
                </a:extLst>
              </a:tr>
              <a:tr h="506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R02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In case of system glitches, backup appointment systems (manual or alternative digital). And IT work on emergency patches and restore normal operations as soon as possible.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extLst>
                  <a:ext uri="{0D108BD9-81ED-4DB2-BD59-A6C34878D82A}">
                    <a16:rowId xmlns:a16="http://schemas.microsoft.com/office/drawing/2014/main" val="3594055851"/>
                  </a:ext>
                </a:extLst>
              </a:tr>
              <a:tr h="506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R03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If staff shortage delays tasks, reassign duties to available personnel or hire outsource contractors. Communicate adjusted timelines to stakeholders carefully.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extLst>
                  <a:ext uri="{0D108BD9-81ED-4DB2-BD59-A6C34878D82A}">
                    <a16:rowId xmlns:a16="http://schemas.microsoft.com/office/drawing/2014/main" val="3586678136"/>
                  </a:ext>
                </a:extLst>
              </a:tr>
              <a:tr h="506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R04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For overbooked schedules causing dissatisfaction, implement temporary appointment caps and additional patient communication. Review schedules and adjust dynamically daily.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extLst>
                  <a:ext uri="{0D108BD9-81ED-4DB2-BD59-A6C34878D82A}">
                    <a16:rowId xmlns:a16="http://schemas.microsoft.com/office/drawing/2014/main" val="1834161889"/>
                  </a:ext>
                </a:extLst>
              </a:tr>
              <a:tr h="506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R05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If patient wait times increase during system upgrades, deploy additional patient support staff to manage flow, provide timely updates to patients, and consider extending working hours temporarily.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extLst>
                  <a:ext uri="{0D108BD9-81ED-4DB2-BD59-A6C34878D82A}">
                    <a16:rowId xmlns:a16="http://schemas.microsoft.com/office/drawing/2014/main" val="3601176475"/>
                  </a:ext>
                </a:extLst>
              </a:tr>
              <a:tr h="506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R06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In case of staff resistance persist, engage to encourage adoption. Offer one-on-one training sessions and address concerns through forums or surveys.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extLst>
                  <a:ext uri="{0D108BD9-81ED-4DB2-BD59-A6C34878D82A}">
                    <a16:rowId xmlns:a16="http://schemas.microsoft.com/office/drawing/2014/main" val="909893323"/>
                  </a:ext>
                </a:extLst>
              </a:tr>
              <a:tr h="3345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R07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In case of a data breach, immediately isolate affected systems, notify IT teams and follow incident response protocols.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extLst>
                  <a:ext uri="{0D108BD9-81ED-4DB2-BD59-A6C34878D82A}">
                    <a16:rowId xmlns:a16="http://schemas.microsoft.com/office/drawing/2014/main" val="25560169"/>
                  </a:ext>
                </a:extLst>
              </a:tr>
              <a:tr h="3345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R08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If budget/time constraints impact progress, initiate project scope review and seek additional funding or resources if possible.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extLst>
                  <a:ext uri="{0D108BD9-81ED-4DB2-BD59-A6C34878D82A}">
                    <a16:rowId xmlns:a16="http://schemas.microsoft.com/office/drawing/2014/main" val="2548821133"/>
                  </a:ext>
                </a:extLst>
              </a:tr>
              <a:tr h="506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R09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If miscommunication leads to errors, set up daily/weekly briefings and feedback loops and utilize centralized communication tools (e.g. Slack, MS Team) for clarity.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1783" marR="61783" marT="0" marB="0"/>
                </a:tc>
                <a:extLst>
                  <a:ext uri="{0D108BD9-81ED-4DB2-BD59-A6C34878D82A}">
                    <a16:rowId xmlns:a16="http://schemas.microsoft.com/office/drawing/2014/main" val="4114178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522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F9A99-BA4A-152F-7848-7573D114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5A81-4B73-66D7-5458-5891145C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BB9D3-79FE-68E3-54BD-1E5610BB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1"/>
            <a:ext cx="10515600" cy="420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Risks prioritized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based on the Visual Risk Matrix: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0406BE-68CE-15F7-D26F-7156D1B91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11223"/>
              </p:ext>
            </p:extLst>
          </p:nvPr>
        </p:nvGraphicFramePr>
        <p:xfrm>
          <a:off x="838200" y="1541122"/>
          <a:ext cx="10756392" cy="494334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689098">
                  <a:extLst>
                    <a:ext uri="{9D8B030D-6E8A-4147-A177-3AD203B41FA5}">
                      <a16:colId xmlns:a16="http://schemas.microsoft.com/office/drawing/2014/main" val="1265801537"/>
                    </a:ext>
                  </a:extLst>
                </a:gridCol>
                <a:gridCol w="2689098">
                  <a:extLst>
                    <a:ext uri="{9D8B030D-6E8A-4147-A177-3AD203B41FA5}">
                      <a16:colId xmlns:a16="http://schemas.microsoft.com/office/drawing/2014/main" val="448429394"/>
                    </a:ext>
                  </a:extLst>
                </a:gridCol>
                <a:gridCol w="2689098">
                  <a:extLst>
                    <a:ext uri="{9D8B030D-6E8A-4147-A177-3AD203B41FA5}">
                      <a16:colId xmlns:a16="http://schemas.microsoft.com/office/drawing/2014/main" val="2338520788"/>
                    </a:ext>
                  </a:extLst>
                </a:gridCol>
                <a:gridCol w="2689098">
                  <a:extLst>
                    <a:ext uri="{9D8B030D-6E8A-4147-A177-3AD203B41FA5}">
                      <a16:colId xmlns:a16="http://schemas.microsoft.com/office/drawing/2014/main" val="1266706359"/>
                    </a:ext>
                  </a:extLst>
                </a:gridCol>
              </a:tblGrid>
              <a:tr h="168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Priority Level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Risk ID &amp; Description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Rationale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Action Urgency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extLst>
                  <a:ext uri="{0D108BD9-81ED-4DB2-BD59-A6C34878D82A}">
                    <a16:rowId xmlns:a16="http://schemas.microsoft.com/office/drawing/2014/main" val="3072769913"/>
                  </a:ext>
                </a:extLst>
              </a:tr>
              <a:tr h="5223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R01 – Scheduling conflicts from incomplete system integration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 likelihood and high impact; directly disrupts hospital operations and appointments.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Immediate action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extLst>
                  <a:ext uri="{0D108BD9-81ED-4DB2-BD59-A6C34878D82A}">
                    <a16:rowId xmlns:a16="http://schemas.microsoft.com/office/drawing/2014/main" val="1326227738"/>
                  </a:ext>
                </a:extLst>
              </a:tr>
              <a:tr h="3731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R02 – System glitches causing appointment errors/delays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 impact on patient satisfaction and care delivery; may recur if not fixed.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Immediate action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extLst>
                  <a:ext uri="{0D108BD9-81ED-4DB2-BD59-A6C34878D82A}">
                    <a16:rowId xmlns:a16="http://schemas.microsoft.com/office/drawing/2014/main" val="3213163202"/>
                  </a:ext>
                </a:extLst>
              </a:tr>
              <a:tr h="3731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R04 – Overbooked doctor schedules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Leads to poor service experience; directly impacts doctors and patients.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Immediate action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extLst>
                  <a:ext uri="{0D108BD9-81ED-4DB2-BD59-A6C34878D82A}">
                    <a16:rowId xmlns:a16="http://schemas.microsoft.com/office/drawing/2014/main" val="2807207125"/>
                  </a:ext>
                </a:extLst>
              </a:tr>
              <a:tr h="5223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R05 – Longer patient wait times during system transfer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Affects patients during critical upgrade periods; can damage hospital reputation.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Immediate action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extLst>
                  <a:ext uri="{0D108BD9-81ED-4DB2-BD59-A6C34878D82A}">
                    <a16:rowId xmlns:a16="http://schemas.microsoft.com/office/drawing/2014/main" val="2859151198"/>
                  </a:ext>
                </a:extLst>
              </a:tr>
              <a:tr h="5223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R03 – Limited staff availability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 severity; affects implementation pace but can be managed with planning.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Monitor closely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extLst>
                  <a:ext uri="{0D108BD9-81ED-4DB2-BD59-A6C34878D82A}">
                    <a16:rowId xmlns:a16="http://schemas.microsoft.com/office/drawing/2014/main" val="1233455893"/>
                  </a:ext>
                </a:extLst>
              </a:tr>
              <a:tr h="3452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R06 – Staff resistance to new scheduling system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Moderate risk; affects adoption and efficiency if left unaddressed.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Act within 2 weeks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extLst>
                  <a:ext uri="{0D108BD9-81ED-4DB2-BD59-A6C34878D82A}">
                    <a16:rowId xmlns:a16="http://schemas.microsoft.com/office/drawing/2014/main" val="4227900291"/>
                  </a:ext>
                </a:extLst>
              </a:tr>
              <a:tr h="5223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R07 – Data breaches due to integration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Low likelihood but high impact; needs prevention measures, but not an active issue yet.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Prepare proactively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extLst>
                  <a:ext uri="{0D108BD9-81ED-4DB2-BD59-A6C34878D82A}">
                    <a16:rowId xmlns:a16="http://schemas.microsoft.com/office/drawing/2014/main" val="3535342900"/>
                  </a:ext>
                </a:extLst>
              </a:tr>
              <a:tr h="3452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R08 – Budget and time constraints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Realistic project pressure; may affect scope or deadlines.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Track regularly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extLst>
                  <a:ext uri="{0D108BD9-81ED-4DB2-BD59-A6C34878D82A}">
                    <a16:rowId xmlns:a16="http://schemas.microsoft.com/office/drawing/2014/main" val="524970159"/>
                  </a:ext>
                </a:extLst>
              </a:tr>
              <a:tr h="5223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Medium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R09 – Miscommunication between staff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Can cause inefficiencies; not critical but accumulates negative impact over time.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Resolve promptly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3884" marR="33884" marT="0" marB="0"/>
                </a:tc>
                <a:extLst>
                  <a:ext uri="{0D108BD9-81ED-4DB2-BD59-A6C34878D82A}">
                    <a16:rowId xmlns:a16="http://schemas.microsoft.com/office/drawing/2014/main" val="3468784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206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A1F9-1E51-FD12-1035-4E0B00FBA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6A3E-6093-DAC5-4A39-194BE047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3AF5-932A-403C-E459-3343478E5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1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Key insights from the Risk Mitigation Plan: </a:t>
            </a:r>
          </a:p>
          <a:p>
            <a:r>
              <a:rPr lang="en-US" sz="2000" dirty="0"/>
              <a:t>High-Priority Risks Require Immediate Action</a:t>
            </a:r>
            <a:endParaRPr lang="en-US" sz="2000" b="1" dirty="0"/>
          </a:p>
          <a:p>
            <a:r>
              <a:rPr lang="en-US" sz="2000" dirty="0">
                <a:solidFill>
                  <a:srgbClr val="FF0000"/>
                </a:solidFill>
              </a:rPr>
              <a:t>Technical and Operational Risks Are the Most Critical</a:t>
            </a:r>
          </a:p>
          <a:p>
            <a:r>
              <a:rPr lang="en-US" sz="2000" dirty="0"/>
              <a:t>Contingency Planning Strengthens Project Resilience</a:t>
            </a:r>
          </a:p>
          <a:p>
            <a:r>
              <a:rPr lang="en-US" sz="2000" dirty="0"/>
              <a:t>Staff Engagement and Communication Are Crucial</a:t>
            </a:r>
          </a:p>
          <a:p>
            <a:r>
              <a:rPr lang="en-US" sz="2000" dirty="0"/>
              <a:t>Proactive Security Measures Are Necessary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0709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26C0-A269-1055-3524-1769FB44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8" y="322316"/>
            <a:ext cx="10515600" cy="68590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E6854C-0542-664B-E5C6-DEC575208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3"/>
            <a:ext cx="10515600" cy="483163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 The project focused on improving operational efficiency in a multi-specialty hospital by integrating scheduling and record management systems.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Key issues addressed include long patient wait times, overbooked doctor schedules, system glitches, and lack of system integration.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Each risk was assigned specific </a:t>
            </a:r>
            <a:r>
              <a:rPr lang="en-US" sz="1800" b="1" dirty="0"/>
              <a:t>mitigation strategies</a:t>
            </a:r>
            <a:r>
              <a:rPr lang="en-US" sz="1800" dirty="0"/>
              <a:t> and </a:t>
            </a:r>
            <a:r>
              <a:rPr lang="en-US" sz="1800" b="1" dirty="0"/>
              <a:t>contingency plans</a:t>
            </a:r>
            <a:r>
              <a:rPr lang="en-US" sz="1800" dirty="0"/>
              <a:t> to minimize disruption and ensure business continuity.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</a:t>
            </a:r>
            <a:r>
              <a:rPr lang="en-US" sz="1800" b="1" dirty="0"/>
              <a:t>Staff engagement, clear communication</a:t>
            </a:r>
            <a:r>
              <a:rPr lang="en-US" sz="1800" dirty="0"/>
              <a:t>, and </a:t>
            </a:r>
            <a:r>
              <a:rPr lang="en-US" sz="1800" b="1" dirty="0"/>
              <a:t>technical preparedness</a:t>
            </a:r>
            <a:r>
              <a:rPr lang="en-US" sz="1800" dirty="0"/>
              <a:t> were emphasized to support successful adoption of new systems.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 </a:t>
            </a:r>
            <a:r>
              <a:rPr lang="en-US" sz="1800" b="1" dirty="0"/>
              <a:t>Risk Assessment Matrix</a:t>
            </a:r>
            <a:r>
              <a:rPr lang="en-US" sz="1800" dirty="0"/>
              <a:t> helped prioritize risks by severity, enabling efficient allocation of attention and resources.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Overall, the project enables a </a:t>
            </a:r>
            <a:r>
              <a:rPr lang="en-US" sz="1800" b="1" dirty="0">
                <a:solidFill>
                  <a:srgbClr val="FF0000"/>
                </a:solidFill>
              </a:rPr>
              <a:t>more efficient and resilient hospital operation</a:t>
            </a:r>
            <a:r>
              <a:rPr lang="en-US" sz="1800" dirty="0">
                <a:solidFill>
                  <a:srgbClr val="FF0000"/>
                </a:solidFill>
              </a:rPr>
              <a:t>, aligning with long-term goals of service excellence and quality care delivery.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9461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AA11E-E3E2-DB95-842A-80E219719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word&#10;&#10;AI-generated content may be incorrect.">
            <a:extLst>
              <a:ext uri="{FF2B5EF4-FFF2-40B4-BE49-F238E27FC236}">
                <a16:creationId xmlns:a16="http://schemas.microsoft.com/office/drawing/2014/main" id="{5E7F0D45-64F8-528E-DC93-D38673F6A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5" y="310920"/>
            <a:ext cx="10500877" cy="550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58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2B497-4F00-994B-2BA5-D3FCD1818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238D-D2CA-83BE-38DC-59ADE1C33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8" y="322316"/>
            <a:ext cx="10515600" cy="685909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51F501-CE26-00C6-CB83-D2BD79DE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Note: </a:t>
            </a:r>
            <a:r>
              <a:rPr lang="en-US" sz="2000"/>
              <a:t>Use this section to include supplementary materials, such as charts, graphs, data tables, and other supporting documents, for this Business Analysis (BA) report.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46799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EF916-4C24-3997-48BE-91D3547D0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7CD7-E15A-5454-A028-8718AC43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407AB-8F43-19B5-57E3-5275860F9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endParaRPr lang="en-US" sz="1700" b="0" i="0">
              <a:effectLst/>
            </a:endParaRPr>
          </a:p>
          <a:p>
            <a:pPr marL="0" indent="0">
              <a:spcAft>
                <a:spcPts val="800"/>
              </a:spcAft>
              <a:buNone/>
            </a:pPr>
            <a:endParaRPr lang="en-US" sz="1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AF7EF-E49F-1E76-3D36-A0F54B7E5427}"/>
              </a:ext>
            </a:extLst>
          </p:cNvPr>
          <p:cNvSpPr txBox="1"/>
          <p:nvPr/>
        </p:nvSpPr>
        <p:spPr>
          <a:xfrm>
            <a:off x="947738" y="1163789"/>
            <a:ext cx="10763412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Opportunity: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Possible area to improve the system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Enough resources and supporting from stakeholders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Approach: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 Analyze the core issues (e.g., scheduling conflicts, etc.)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 Plan the detailed solutions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Key questions/hypotheses: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Existing IT infrastructure is sufficient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Stakeholders are available for feedback and testing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3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5C5E-7716-CA10-DAB2-666A15360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3711-4A27-FA26-14FC-100F93C8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 anchor="ctr">
            <a:normAutofit/>
          </a:bodyPr>
          <a:lstStyle/>
          <a:p>
            <a:r>
              <a:rPr lang="en-US" dirty="0"/>
              <a:t>Business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0E930-B476-08CB-30B8-423E99F70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endParaRPr lang="en-US" sz="1700" b="0" i="0" dirty="0">
              <a:effectLst/>
            </a:endParaRPr>
          </a:p>
          <a:p>
            <a:pPr marL="0" indent="0">
              <a:spcAft>
                <a:spcPts val="800"/>
              </a:spcAft>
              <a:buNone/>
            </a:pPr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8959C-E489-4DBA-7E45-4EA7CB034530}"/>
              </a:ext>
            </a:extLst>
          </p:cNvPr>
          <p:cNvSpPr txBox="1"/>
          <p:nvPr/>
        </p:nvSpPr>
        <p:spPr>
          <a:xfrm>
            <a:off x="947738" y="1163789"/>
            <a:ext cx="107634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Integrate record and scheduling system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Enhancement of overall operational efficiency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Improve system and services core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Minimize the scheduling conflicts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Better appointment system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Better scheduling for patients and doctors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65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85A4E-F8B6-34CA-1C67-94E45A6FF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3C5F-7EFE-3B6A-E572-2BF2662BB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endParaRPr lang="en-US" sz="1700" b="0" i="0">
              <a:effectLst/>
            </a:endParaRPr>
          </a:p>
          <a:p>
            <a:pPr marL="0" indent="0">
              <a:spcAft>
                <a:spcPts val="800"/>
              </a:spcAft>
              <a:buNone/>
            </a:pPr>
            <a:endParaRPr lang="en-US" sz="17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5B1742-5094-5E95-91F1-A4902D8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39788" y="315310"/>
            <a:ext cx="10514011" cy="559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7E2FD-202A-960A-E4CA-B2534C34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940" y="2973141"/>
            <a:ext cx="4250120" cy="911717"/>
          </a:xfrm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82668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C2DD-53EF-AD02-C14D-F3F37423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8" y="338082"/>
            <a:ext cx="10611852" cy="685909"/>
          </a:xfrm>
        </p:spPr>
        <p:txBody>
          <a:bodyPr>
            <a:noAutofit/>
          </a:bodyPr>
          <a:lstStyle/>
          <a:p>
            <a:r>
              <a:rPr lang="en-US" sz="2600" dirty="0"/>
              <a:t>Requirements Gathering: Business Requirement Document (BRD)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72E42-DDEE-F140-AB06-21CFED9B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0"/>
            <a:ext cx="10515600" cy="4503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Problem statement:</a:t>
            </a:r>
          </a:p>
          <a:p>
            <a:pPr marL="0" indent="0">
              <a:buNone/>
            </a:pPr>
            <a:r>
              <a:rPr lang="en-US" sz="2000" dirty="0"/>
              <a:t>•	Overall appointment system and wait time for patients</a:t>
            </a:r>
          </a:p>
          <a:p>
            <a:pPr marL="0" indent="0">
              <a:buNone/>
            </a:pPr>
            <a:r>
              <a:rPr lang="en-US" sz="2000" dirty="0"/>
              <a:t>•	Overbooked schedules for doctors and delay</a:t>
            </a:r>
          </a:p>
          <a:p>
            <a:pPr marL="0" indent="0">
              <a:buNone/>
            </a:pPr>
            <a:r>
              <a:rPr lang="en-US" sz="2000" dirty="0"/>
              <a:t>•	Limited availability of nurses and essential supplies</a:t>
            </a:r>
          </a:p>
          <a:p>
            <a:pPr marL="0" indent="0">
              <a:buNone/>
            </a:pPr>
            <a:r>
              <a:rPr lang="en-US" sz="2000" dirty="0"/>
              <a:t>•	System glitches and scheduling conflicts</a:t>
            </a:r>
          </a:p>
          <a:p>
            <a:pPr marL="0" indent="0">
              <a:buNone/>
            </a:pPr>
            <a:r>
              <a:rPr lang="en-US" sz="2000" dirty="0"/>
              <a:t>•	Unintegration between current scheduling and record management systems</a:t>
            </a: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Key requirements to improve operational efficiency: </a:t>
            </a:r>
          </a:p>
          <a:p>
            <a:pPr marL="0" indent="0">
              <a:buNone/>
            </a:pPr>
            <a:r>
              <a:rPr lang="en-US" sz="2000" dirty="0"/>
              <a:t>•	</a:t>
            </a:r>
            <a:r>
              <a:rPr lang="en-US" sz="2000" dirty="0">
                <a:solidFill>
                  <a:srgbClr val="FF0000"/>
                </a:solidFill>
              </a:rPr>
              <a:t>Integrate record and scheduling system</a:t>
            </a:r>
          </a:p>
          <a:p>
            <a:pPr marL="0" indent="0">
              <a:buNone/>
            </a:pPr>
            <a:r>
              <a:rPr lang="en-US" sz="2000" dirty="0"/>
              <a:t>•	Improvements to patient and doctor scheduling</a:t>
            </a:r>
          </a:p>
          <a:p>
            <a:pPr marL="0" indent="0">
              <a:buNone/>
            </a:pPr>
            <a:r>
              <a:rPr lang="en-US" sz="2000" dirty="0"/>
              <a:t>•	Enhancement of overall operational efficiency</a:t>
            </a:r>
          </a:p>
          <a:p>
            <a:pPr marL="0" indent="0">
              <a:buNone/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26893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C6B8-718A-9049-4310-9D999C340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7B4266-D3E1-03CD-C597-1EFC27A3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8" y="338082"/>
            <a:ext cx="10611852" cy="685909"/>
          </a:xfrm>
        </p:spPr>
        <p:txBody>
          <a:bodyPr>
            <a:noAutofit/>
          </a:bodyPr>
          <a:lstStyle/>
          <a:p>
            <a:r>
              <a:rPr lang="en-US" sz="2600"/>
              <a:t>Requirements Gathering: Business Requirement Document (BRD)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C27A32-2D44-57D8-CB03-4CCAD2C5F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19196"/>
            <a:ext cx="10515600" cy="4503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Constraints:</a:t>
            </a:r>
          </a:p>
          <a:p>
            <a:pPr marL="0" lvl="0" indent="0">
              <a:buNone/>
            </a:pPr>
            <a:r>
              <a:rPr lang="en-US" sz="2000" dirty="0"/>
              <a:t>•	Limited IT staff availability during implementation</a:t>
            </a:r>
          </a:p>
          <a:p>
            <a:pPr marL="0" lvl="0" indent="0">
              <a:buNone/>
            </a:pPr>
            <a:r>
              <a:rPr lang="en-US" sz="2000" dirty="0"/>
              <a:t>•	Potential for ongoing service disruptions during transition</a:t>
            </a:r>
          </a:p>
          <a:p>
            <a:pPr marL="0" lvl="0" indent="0">
              <a:buNone/>
            </a:pPr>
            <a:r>
              <a:rPr lang="en-US" sz="2000" dirty="0"/>
              <a:t>•	Budget or time limitations</a:t>
            </a:r>
          </a:p>
          <a:p>
            <a:pPr marL="0" lvl="0" indent="0">
              <a:buNone/>
            </a:pPr>
            <a:endParaRPr lang="en-IN" sz="2000" b="1" dirty="0"/>
          </a:p>
          <a:p>
            <a:pPr marL="0" indent="0">
              <a:buNone/>
            </a:pPr>
            <a:r>
              <a:rPr lang="en-IN" sz="2000" b="1" dirty="0"/>
              <a:t>Acceptance criteria:</a:t>
            </a:r>
          </a:p>
          <a:p>
            <a:pPr marL="0" indent="0">
              <a:buNone/>
            </a:pPr>
            <a:r>
              <a:rPr lang="en-US" sz="2000" dirty="0"/>
              <a:t>•	</a:t>
            </a:r>
            <a:r>
              <a:rPr lang="en-US" sz="2000" dirty="0">
                <a:solidFill>
                  <a:srgbClr val="FF0000"/>
                </a:solidFill>
              </a:rPr>
              <a:t>Current scheduling and record management system must integrate</a:t>
            </a:r>
          </a:p>
          <a:p>
            <a:pPr marL="0" indent="0">
              <a:buNone/>
            </a:pPr>
            <a:r>
              <a:rPr lang="en-US" sz="2000" dirty="0"/>
              <a:t>•	Minimize the scheduling conflicts as low as possible</a:t>
            </a:r>
          </a:p>
          <a:p>
            <a:pPr marL="0" indent="0">
              <a:buNone/>
            </a:pPr>
            <a:r>
              <a:rPr lang="en-US" sz="2000" dirty="0"/>
              <a:t>•	Improve the overall appointment system</a:t>
            </a:r>
          </a:p>
          <a:p>
            <a:pPr marL="0" indent="0">
              <a:buNone/>
            </a:pPr>
            <a:r>
              <a:rPr lang="en-US" sz="2000" dirty="0"/>
              <a:t>•	Better scheduling for patients and doctors</a:t>
            </a: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61958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71A91A1-EE2A-4E40-68A0-ACC60294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8" y="338082"/>
            <a:ext cx="10611852" cy="685909"/>
          </a:xfrm>
        </p:spPr>
        <p:txBody>
          <a:bodyPr>
            <a:noAutofit/>
          </a:bodyPr>
          <a:lstStyle/>
          <a:p>
            <a:r>
              <a:rPr lang="en-US" sz="2600"/>
              <a:t>Requirements Gathering: Requirement Traceability Matrix (RTM)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21EF4B-006A-9BF2-A1AD-AF079FD58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38259"/>
              </p:ext>
            </p:extLst>
          </p:nvPr>
        </p:nvGraphicFramePr>
        <p:xfrm>
          <a:off x="662939" y="1305175"/>
          <a:ext cx="10866122" cy="4247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814">
                  <a:extLst>
                    <a:ext uri="{9D8B030D-6E8A-4147-A177-3AD203B41FA5}">
                      <a16:colId xmlns:a16="http://schemas.microsoft.com/office/drawing/2014/main" val="4022886547"/>
                    </a:ext>
                  </a:extLst>
                </a:gridCol>
                <a:gridCol w="2548559">
                  <a:extLst>
                    <a:ext uri="{9D8B030D-6E8A-4147-A177-3AD203B41FA5}">
                      <a16:colId xmlns:a16="http://schemas.microsoft.com/office/drawing/2014/main" val="2134343347"/>
                    </a:ext>
                  </a:extLst>
                </a:gridCol>
                <a:gridCol w="1491284">
                  <a:extLst>
                    <a:ext uri="{9D8B030D-6E8A-4147-A177-3AD203B41FA5}">
                      <a16:colId xmlns:a16="http://schemas.microsoft.com/office/drawing/2014/main" val="2017309260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435120080"/>
                    </a:ext>
                  </a:extLst>
                </a:gridCol>
                <a:gridCol w="2414016">
                  <a:extLst>
                    <a:ext uri="{9D8B030D-6E8A-4147-A177-3AD203B41FA5}">
                      <a16:colId xmlns:a16="http://schemas.microsoft.com/office/drawing/2014/main" val="1132378371"/>
                    </a:ext>
                  </a:extLst>
                </a:gridCol>
                <a:gridCol w="987552">
                  <a:extLst>
                    <a:ext uri="{9D8B030D-6E8A-4147-A177-3AD203B41FA5}">
                      <a16:colId xmlns:a16="http://schemas.microsoft.com/office/drawing/2014/main" val="1340702339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2385375265"/>
                    </a:ext>
                  </a:extLst>
                </a:gridCol>
              </a:tblGrid>
              <a:tr h="5849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Requirement ID</a:t>
                      </a:r>
                      <a:endParaRPr lang="en-GB" sz="16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Requirement description</a:t>
                      </a:r>
                      <a:endParaRPr lang="en-GB" sz="16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Priority (</a:t>
                      </a:r>
                      <a:r>
                        <a:rPr lang="en-GB" sz="1600" b="1" u="none" strike="noStrike" dirty="0" err="1">
                          <a:effectLst/>
                        </a:rPr>
                        <a:t>MoSCoW</a:t>
                      </a:r>
                      <a:r>
                        <a:rPr lang="en-GB" sz="1600" b="1" u="none" strike="noStrike" dirty="0">
                          <a:effectLst/>
                        </a:rPr>
                        <a:t>)</a:t>
                      </a:r>
                      <a:endParaRPr lang="en-GB" sz="16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</a:rPr>
                        <a:t>Stakeholder(s)</a:t>
                      </a:r>
                      <a:endParaRPr lang="en-GB" sz="1600" b="1" i="0" u="none" strike="noStrike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Project objective</a:t>
                      </a:r>
                      <a:endParaRPr lang="en-GB" sz="16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</a:rPr>
                        <a:t>Related data file</a:t>
                      </a:r>
                      <a:endParaRPr lang="en-GB" sz="1600" b="1" i="0" u="none" strike="noStrike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Status</a:t>
                      </a:r>
                      <a:endParaRPr lang="en-GB" sz="16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extLst>
                  <a:ext uri="{0D108BD9-81ED-4DB2-BD59-A6C34878D82A}">
                    <a16:rowId xmlns:a16="http://schemas.microsoft.com/office/drawing/2014/main" val="3443254739"/>
                  </a:ext>
                </a:extLst>
              </a:tr>
              <a:tr h="5849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R01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Automate appointment scheduling with conflict detection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Must Have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Administrative Staff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Reduce wait times and scheduling errors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appointment_data.csv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Approved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extLst>
                  <a:ext uri="{0D108BD9-81ED-4DB2-BD59-A6C34878D82A}">
                    <a16:rowId xmlns:a16="http://schemas.microsoft.com/office/drawing/2014/main" val="3492110790"/>
                  </a:ext>
                </a:extLst>
              </a:tr>
              <a:tr h="5849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R02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Provide real-time appointment notifications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Must Have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Patients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Keep patients informed and reduce no-shows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feedback_data.csv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Approved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extLst>
                  <a:ext uri="{0D108BD9-81ED-4DB2-BD59-A6C34878D82A}">
                    <a16:rowId xmlns:a16="http://schemas.microsoft.com/office/drawing/2014/main" val="921252053"/>
                  </a:ext>
                </a:extLst>
              </a:tr>
              <a:tr h="5849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R03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Improve staff communication system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Should Have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Doctor and Nurses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Reduce errors and delays due to miscommunication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feedback_data.csv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Approved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extLst>
                  <a:ext uri="{0D108BD9-81ED-4DB2-BD59-A6C34878D82A}">
                    <a16:rowId xmlns:a16="http://schemas.microsoft.com/office/drawing/2014/main" val="890909578"/>
                  </a:ext>
                </a:extLst>
              </a:tr>
              <a:tr h="5849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R04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Automate resource allocation system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Should Have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Nurses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Optimize resource use and reduce shortages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resource_data.csv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Approved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extLst>
                  <a:ext uri="{0D108BD9-81ED-4DB2-BD59-A6C34878D82A}">
                    <a16:rowId xmlns:a16="http://schemas.microsoft.com/office/drawing/2014/main" val="1143875680"/>
                  </a:ext>
                </a:extLst>
              </a:tr>
              <a:tr h="5849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R05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Design a new UI for online appointments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Could Have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IT Teams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Improve system usability and reduce complaints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resource_data.csv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Approved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extLst>
                  <a:ext uri="{0D108BD9-81ED-4DB2-BD59-A6C34878D82A}">
                    <a16:rowId xmlns:a16="http://schemas.microsoft.com/office/drawing/2014/main" val="3378375062"/>
                  </a:ext>
                </a:extLst>
              </a:tr>
              <a:tr h="5849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R06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Implement an online patient feedback system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Could Have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Patients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Gather faster insights to improve service quality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feedback_data.csv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Approved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195" marR="6195" marT="6195" marB="0" anchor="ctr"/>
                </a:tc>
                <a:extLst>
                  <a:ext uri="{0D108BD9-81ED-4DB2-BD59-A6C34878D82A}">
                    <a16:rowId xmlns:a16="http://schemas.microsoft.com/office/drawing/2014/main" val="435939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571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</TotalTime>
  <Words>2310</Words>
  <Application>Microsoft Office PowerPoint</Application>
  <PresentationFormat>Widescreen</PresentationFormat>
  <Paragraphs>589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Arial</vt:lpstr>
      <vt:lpstr>Symbol</vt:lpstr>
      <vt:lpstr>Times New Roman</vt:lpstr>
      <vt:lpstr>Office Theme</vt:lpstr>
      <vt:lpstr>Enhancing Operational Efficiency in a Multispecialty Hospital</vt:lpstr>
      <vt:lpstr>Table of Contents</vt:lpstr>
      <vt:lpstr>Executive Summary</vt:lpstr>
      <vt:lpstr>Introduction</vt:lpstr>
      <vt:lpstr>Business Objectives</vt:lpstr>
      <vt:lpstr>Methodology</vt:lpstr>
      <vt:lpstr>Requirements Gathering: Business Requirement Document (BRD)</vt:lpstr>
      <vt:lpstr>Requirements Gathering: Business Requirement Document (BRD)</vt:lpstr>
      <vt:lpstr>Requirements Gathering: Requirement Traceability Matrix (RTM)</vt:lpstr>
      <vt:lpstr>Stakeholder Analysis and Engagement Plan </vt:lpstr>
      <vt:lpstr>Scope Management Plan  </vt:lpstr>
      <vt:lpstr>Scope Management Plan  </vt:lpstr>
      <vt:lpstr>Scope Management Plan  </vt:lpstr>
      <vt:lpstr>Scope Management Plan  </vt:lpstr>
      <vt:lpstr>Scope Management Plan  </vt:lpstr>
      <vt:lpstr>Process Mapping</vt:lpstr>
      <vt:lpstr>Advanced Process Mapping</vt:lpstr>
      <vt:lpstr>Advanced Process Mapping</vt:lpstr>
      <vt:lpstr>Data Analysis</vt:lpstr>
      <vt:lpstr>Data Analysis</vt:lpstr>
      <vt:lpstr>Data Analysis</vt:lpstr>
      <vt:lpstr>Data Visualization</vt:lpstr>
      <vt:lpstr>Data Visualization</vt:lpstr>
      <vt:lpstr>Data Visualization</vt:lpstr>
      <vt:lpstr>Data Visualization</vt:lpstr>
      <vt:lpstr>Risk Management Plan</vt:lpstr>
      <vt:lpstr>Risk Management Plan</vt:lpstr>
      <vt:lpstr>Risk Management Plan</vt:lpstr>
      <vt:lpstr>Risk Management Plan</vt:lpstr>
      <vt:lpstr>Risk Mitigation Plan</vt:lpstr>
      <vt:lpstr>Risk Mitigation Plan</vt:lpstr>
      <vt:lpstr>Risk Mitigation Plan</vt:lpstr>
      <vt:lpstr>Risk Mitigation Plan</vt:lpstr>
      <vt:lpstr>Conclusion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sangeeta srinivasan</dc:creator>
  <cp:lastModifiedBy>Prawit Pongpipat</cp:lastModifiedBy>
  <cp:revision>2</cp:revision>
  <dcterms:created xsi:type="dcterms:W3CDTF">2024-04-22T14:20:24Z</dcterms:created>
  <dcterms:modified xsi:type="dcterms:W3CDTF">2025-06-30T12:36:12Z</dcterms:modified>
</cp:coreProperties>
</file>